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26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6f98c232_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36f98c23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6f98c232_0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36f98c232_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400"/>
              <a:buChar char="●"/>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marL="457200" lvl="5" algn="ctr" rtl="0">
              <a:spcBef>
                <a:spcPts val="0"/>
              </a:spcBef>
              <a:spcAft>
                <a:spcPts val="0"/>
              </a:spcAft>
              <a:buSzPts val="1400"/>
              <a:buChar char="■"/>
              <a:defRPr/>
            </a:lvl6pPr>
            <a:lvl7pPr marL="914400" lvl="6" algn="ctr" rtl="0">
              <a:spcBef>
                <a:spcPts val="0"/>
              </a:spcBef>
              <a:spcAft>
                <a:spcPts val="0"/>
              </a:spcAft>
              <a:buSzPts val="1400"/>
              <a:buChar char="●"/>
              <a:defRPr/>
            </a:lvl7pPr>
            <a:lvl8pPr marL="1371600" lvl="7" algn="ctr" rtl="0">
              <a:spcBef>
                <a:spcPts val="0"/>
              </a:spcBef>
              <a:spcAft>
                <a:spcPts val="0"/>
              </a:spcAft>
              <a:buSzPts val="1400"/>
              <a:buChar char="○"/>
              <a:defRPr/>
            </a:lvl8pPr>
            <a:lvl9pPr marL="1828800" lvl="8" algn="ctr" rtl="0">
              <a:spcBef>
                <a:spcPts val="0"/>
              </a:spcBef>
              <a:spcAft>
                <a:spcPts val="0"/>
              </a:spcAft>
              <a:buSzPts val="1400"/>
              <a:buChar char="■"/>
              <a:defRPr/>
            </a:lvl9pPr>
          </a:lstStyle>
          <a:p>
            <a:endParaRPr/>
          </a:p>
        </p:txBody>
      </p:sp>
      <p:sp>
        <p:nvSpPr>
          <p:cNvPr id="13" name="Google Shape;13;p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noAutofit/>
          </a:bodyPr>
          <a:lstStyle>
            <a:lvl1pPr marL="457200" lvl="0" indent="-317500" algn="l" rtl="0">
              <a:spcBef>
                <a:spcPts val="640"/>
              </a:spcBef>
              <a:spcAft>
                <a:spcPts val="0"/>
              </a:spcAft>
              <a:buClr>
                <a:schemeClr val="dk1"/>
              </a:buClr>
              <a:buSzPts val="1400"/>
              <a:buFont typeface="Arial"/>
              <a:buChar char="•"/>
              <a:defRPr/>
            </a:lvl1pPr>
            <a:lvl2pPr marL="914400" lvl="1" indent="-317500" algn="l" rtl="0">
              <a:spcBef>
                <a:spcPts val="560"/>
              </a:spcBef>
              <a:spcAft>
                <a:spcPts val="0"/>
              </a:spcAft>
              <a:buClr>
                <a:schemeClr val="dk1"/>
              </a:buClr>
              <a:buSzPts val="1400"/>
              <a:buFont typeface="Arial"/>
              <a:buChar char="–"/>
              <a:defRPr/>
            </a:lvl2pPr>
            <a:lvl3pPr marL="1371600" lvl="2" indent="-317500" algn="l" rtl="0">
              <a:spcBef>
                <a:spcPts val="480"/>
              </a:spcBef>
              <a:spcAft>
                <a:spcPts val="0"/>
              </a:spcAft>
              <a:buClr>
                <a:schemeClr val="dk1"/>
              </a:buClr>
              <a:buSzPts val="1400"/>
              <a:buFont typeface="Arial"/>
              <a:buChar char="•"/>
              <a:defRPr/>
            </a:lvl3pPr>
            <a:lvl4pPr marL="1828800" lvl="3" indent="-317500" algn="l" rtl="0">
              <a:spcBef>
                <a:spcPts val="400"/>
              </a:spcBef>
              <a:spcAft>
                <a:spcPts val="0"/>
              </a:spcAft>
              <a:buClr>
                <a:schemeClr val="dk1"/>
              </a:buClr>
              <a:buSzPts val="1400"/>
              <a:buFont typeface="Arial"/>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1"/>
        <p:cNvGrpSpPr/>
        <p:nvPr/>
      </p:nvGrpSpPr>
      <p:grpSpPr>
        <a:xfrm>
          <a:off x="0" y="0"/>
          <a:ext cx="0" cy="0"/>
          <a:chOff x="0" y="0"/>
          <a:chExt cx="0" cy="0"/>
        </a:xfrm>
      </p:grpSpPr>
      <p:sp>
        <p:nvSpPr>
          <p:cNvPr id="42" name="Google Shape;42;p1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400"/>
              <a:buChar char="●"/>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marL="457200" lvl="5" algn="ctr" rtl="0">
              <a:spcBef>
                <a:spcPts val="0"/>
              </a:spcBef>
              <a:spcAft>
                <a:spcPts val="0"/>
              </a:spcAft>
              <a:buSzPts val="1400"/>
              <a:buChar char="■"/>
              <a:defRPr/>
            </a:lvl6pPr>
            <a:lvl7pPr marL="914400" lvl="6" algn="ctr" rtl="0">
              <a:spcBef>
                <a:spcPts val="0"/>
              </a:spcBef>
              <a:spcAft>
                <a:spcPts val="0"/>
              </a:spcAft>
              <a:buSzPts val="1400"/>
              <a:buChar char="●"/>
              <a:defRPr/>
            </a:lvl7pPr>
            <a:lvl8pPr marL="1371600" lvl="7" algn="ctr" rtl="0">
              <a:spcBef>
                <a:spcPts val="0"/>
              </a:spcBef>
              <a:spcAft>
                <a:spcPts val="0"/>
              </a:spcAft>
              <a:buSzPts val="1400"/>
              <a:buChar char="○"/>
              <a:defRPr/>
            </a:lvl8pPr>
            <a:lvl9pPr marL="1828800" lvl="8" algn="ctr" rtl="0">
              <a:spcBef>
                <a:spcPts val="0"/>
              </a:spcBef>
              <a:spcAft>
                <a:spcPts val="0"/>
              </a:spcAft>
              <a:buSzPts val="1400"/>
              <a:buChar char="■"/>
              <a:defRPr/>
            </a:lvl9pPr>
          </a:lstStyle>
          <a:p>
            <a:endParaRPr/>
          </a:p>
        </p:txBody>
      </p:sp>
      <p:sp>
        <p:nvSpPr>
          <p:cNvPr id="43" name="Google Shape;43;p11"/>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noAutofit/>
          </a:bodyPr>
          <a:lstStyle>
            <a:lvl1pPr marL="457200" lvl="0" indent="-317500" algn="l" rtl="0">
              <a:spcBef>
                <a:spcPts val="640"/>
              </a:spcBef>
              <a:spcAft>
                <a:spcPts val="0"/>
              </a:spcAft>
              <a:buClr>
                <a:schemeClr val="dk1"/>
              </a:buClr>
              <a:buSzPts val="1400"/>
              <a:buFont typeface="Arial"/>
              <a:buChar char="•"/>
              <a:defRPr/>
            </a:lvl1pPr>
            <a:lvl2pPr marL="914400" lvl="1" indent="-317500" algn="l" rtl="0">
              <a:spcBef>
                <a:spcPts val="560"/>
              </a:spcBef>
              <a:spcAft>
                <a:spcPts val="0"/>
              </a:spcAft>
              <a:buClr>
                <a:schemeClr val="dk1"/>
              </a:buClr>
              <a:buSzPts val="1400"/>
              <a:buFont typeface="Arial"/>
              <a:buChar char="–"/>
              <a:defRPr/>
            </a:lvl2pPr>
            <a:lvl3pPr marL="1371600" lvl="2" indent="-317500" algn="l" rtl="0">
              <a:spcBef>
                <a:spcPts val="480"/>
              </a:spcBef>
              <a:spcAft>
                <a:spcPts val="0"/>
              </a:spcAft>
              <a:buClr>
                <a:schemeClr val="dk1"/>
              </a:buClr>
              <a:buSzPts val="1400"/>
              <a:buFont typeface="Arial"/>
              <a:buChar char="•"/>
              <a:defRPr/>
            </a:lvl3pPr>
            <a:lvl4pPr marL="1828800" lvl="3" indent="-317500" algn="l" rtl="0">
              <a:spcBef>
                <a:spcPts val="400"/>
              </a:spcBef>
              <a:spcAft>
                <a:spcPts val="0"/>
              </a:spcAft>
              <a:buClr>
                <a:schemeClr val="dk1"/>
              </a:buClr>
              <a:buSzPts val="1400"/>
              <a:buFont typeface="Arial"/>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4"/>
        <p:cNvGrpSpPr/>
        <p:nvPr/>
      </p:nvGrpSpPr>
      <p:grpSpPr>
        <a:xfrm>
          <a:off x="0" y="0"/>
          <a:ext cx="0" cy="0"/>
          <a:chOff x="0" y="0"/>
          <a:chExt cx="0" cy="0"/>
        </a:xfrm>
      </p:grpSpPr>
      <p:sp>
        <p:nvSpPr>
          <p:cNvPr id="45" name="Google Shape;45;p1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noAutofit/>
          </a:bodyPr>
          <a:lstStyle>
            <a:lvl1pPr marL="0" marR="0" lvl="0" indent="-88900" algn="ctr" rtl="0">
              <a:spcBef>
                <a:spcPts val="0"/>
              </a:spcBef>
              <a:spcAft>
                <a:spcPts val="0"/>
              </a:spcAft>
              <a:buSzPts val="1400"/>
              <a:buChar char="●"/>
              <a:defRPr/>
            </a:lvl1pPr>
            <a:lvl2pPr marL="0" marR="0" lvl="1" indent="-88900" algn="ctr" rtl="0">
              <a:spcBef>
                <a:spcPts val="0"/>
              </a:spcBef>
              <a:spcAft>
                <a:spcPts val="0"/>
              </a:spcAft>
              <a:buSzPts val="1400"/>
              <a:buChar char="○"/>
              <a:defRPr/>
            </a:lvl2pPr>
            <a:lvl3pPr marL="0" marR="0" lvl="2" indent="-88900" algn="ctr" rtl="0">
              <a:spcBef>
                <a:spcPts val="0"/>
              </a:spcBef>
              <a:spcAft>
                <a:spcPts val="0"/>
              </a:spcAft>
              <a:buSzPts val="1400"/>
              <a:buChar char="■"/>
              <a:defRPr/>
            </a:lvl3pPr>
            <a:lvl4pPr marL="0" marR="0" lvl="3" indent="-88900" algn="ctr" rtl="0">
              <a:spcBef>
                <a:spcPts val="0"/>
              </a:spcBef>
              <a:spcAft>
                <a:spcPts val="0"/>
              </a:spcAft>
              <a:buSzPts val="1400"/>
              <a:buChar char="●"/>
              <a:defRPr/>
            </a:lvl4pPr>
            <a:lvl5pPr marL="0" marR="0" lvl="4" indent="-88900" algn="ctr" rtl="0">
              <a:spcBef>
                <a:spcPts val="0"/>
              </a:spcBef>
              <a:spcAft>
                <a:spcPts val="0"/>
              </a:spcAft>
              <a:buSzPts val="1400"/>
              <a:buChar char="○"/>
              <a:defRPr/>
            </a:lvl5pPr>
            <a:lvl6pPr marL="457200" marR="0" lvl="5" indent="-88900" algn="ctr" rtl="0">
              <a:spcBef>
                <a:spcPts val="0"/>
              </a:spcBef>
              <a:spcAft>
                <a:spcPts val="0"/>
              </a:spcAft>
              <a:buSzPts val="1400"/>
              <a:buChar char="■"/>
              <a:defRPr/>
            </a:lvl6pPr>
            <a:lvl7pPr marL="914400" marR="0" lvl="6" indent="-88900" algn="ctr" rtl="0">
              <a:spcBef>
                <a:spcPts val="0"/>
              </a:spcBef>
              <a:spcAft>
                <a:spcPts val="0"/>
              </a:spcAft>
              <a:buSzPts val="1400"/>
              <a:buChar char="●"/>
              <a:defRPr/>
            </a:lvl7pPr>
            <a:lvl8pPr marL="1371600" marR="0" lvl="7" indent="-88900" algn="ctr" rtl="0">
              <a:spcBef>
                <a:spcPts val="0"/>
              </a:spcBef>
              <a:spcAft>
                <a:spcPts val="0"/>
              </a:spcAft>
              <a:buSzPts val="1400"/>
              <a:buChar char="○"/>
              <a:defRPr/>
            </a:lvl8pPr>
            <a:lvl9pPr marL="1828800" marR="0" lvl="8" indent="-88900" algn="ctr" rtl="0">
              <a:spcBef>
                <a:spcPts val="0"/>
              </a:spcBef>
              <a:spcAft>
                <a:spcPts val="0"/>
              </a:spcAft>
              <a:buSzPts val="1400"/>
              <a:buChar char="■"/>
              <a:defRPr/>
            </a:lvl9pPr>
          </a:lstStyle>
          <a:p>
            <a:endParaRPr/>
          </a:p>
        </p:txBody>
      </p:sp>
      <p:sp>
        <p:nvSpPr>
          <p:cNvPr id="46" name="Google Shape;46;p12"/>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1400"/>
              <a:buFont typeface="Arial"/>
              <a:buNone/>
              <a:defRPr/>
            </a:lvl1pPr>
            <a:lvl2pPr marL="457200" marR="0" lvl="1" indent="0" algn="ctr" rtl="0">
              <a:spcBef>
                <a:spcPts val="560"/>
              </a:spcBef>
              <a:spcAft>
                <a:spcPts val="0"/>
              </a:spcAft>
              <a:buClr>
                <a:schemeClr val="dk1"/>
              </a:buClr>
              <a:buSzPts val="1400"/>
              <a:buFont typeface="Arial"/>
              <a:buNone/>
              <a:defRPr/>
            </a:lvl2pPr>
            <a:lvl3pPr marL="914400" marR="0" lvl="2" indent="0" algn="ctr" rtl="0">
              <a:spcBef>
                <a:spcPts val="480"/>
              </a:spcBef>
              <a:spcAft>
                <a:spcPts val="0"/>
              </a:spcAft>
              <a:buClr>
                <a:schemeClr val="dk1"/>
              </a:buClr>
              <a:buSzPts val="1400"/>
              <a:buFont typeface="Arial"/>
              <a:buNone/>
              <a:defRPr/>
            </a:lvl3pPr>
            <a:lvl4pPr marL="1371600" marR="0" lvl="3" indent="0" algn="ctr" rtl="0">
              <a:spcBef>
                <a:spcPts val="400"/>
              </a:spcBef>
              <a:spcAft>
                <a:spcPts val="0"/>
              </a:spcAft>
              <a:buClr>
                <a:schemeClr val="dk1"/>
              </a:buClr>
              <a:buSzPts val="1400"/>
              <a:buFont typeface="Arial"/>
              <a:buNone/>
              <a:defRPr/>
            </a:lvl4pPr>
            <a:lvl5pPr marL="1828800" marR="0" lvl="4" indent="0" algn="ctr" rtl="0">
              <a:spcBef>
                <a:spcPts val="400"/>
              </a:spcBef>
              <a:spcAft>
                <a:spcPts val="0"/>
              </a:spcAft>
              <a:buClr>
                <a:schemeClr val="dk1"/>
              </a:buClr>
              <a:buSzPts val="1400"/>
              <a:buFont typeface="Arial"/>
              <a:buNone/>
              <a:defRPr/>
            </a:lvl5pPr>
            <a:lvl6pPr marL="2286000" marR="0" lvl="5" indent="0" algn="ctr" rtl="0">
              <a:spcBef>
                <a:spcPts val="400"/>
              </a:spcBef>
              <a:spcAft>
                <a:spcPts val="0"/>
              </a:spcAft>
              <a:buClr>
                <a:schemeClr val="dk1"/>
              </a:buClr>
              <a:buSzPts val="1400"/>
              <a:buFont typeface="Arial"/>
              <a:buNone/>
              <a:defRPr/>
            </a:lvl6pPr>
            <a:lvl7pPr marL="2743200" marR="0" lvl="6" indent="0" algn="ctr" rtl="0">
              <a:spcBef>
                <a:spcPts val="400"/>
              </a:spcBef>
              <a:spcAft>
                <a:spcPts val="0"/>
              </a:spcAft>
              <a:buClr>
                <a:schemeClr val="dk1"/>
              </a:buClr>
              <a:buSzPts val="1400"/>
              <a:buFont typeface="Arial"/>
              <a:buNone/>
              <a:defRPr/>
            </a:lvl7pPr>
            <a:lvl8pPr marL="3200400" marR="0" lvl="7" indent="0" algn="ctr" rtl="0">
              <a:spcBef>
                <a:spcPts val="400"/>
              </a:spcBef>
              <a:spcAft>
                <a:spcPts val="0"/>
              </a:spcAft>
              <a:buClr>
                <a:schemeClr val="dk1"/>
              </a:buClr>
              <a:buSzPts val="1400"/>
              <a:buFont typeface="Arial"/>
              <a:buNone/>
              <a:defRPr/>
            </a:lvl8pPr>
            <a:lvl9pPr marL="3657600" marR="0" lvl="8" indent="0" algn="ctr" rtl="0">
              <a:spcBef>
                <a:spcPts val="400"/>
              </a:spcBef>
              <a:spcAft>
                <a:spcPts val="0"/>
              </a:spcAft>
              <a:buClr>
                <a:schemeClr val="dk1"/>
              </a:buClr>
              <a:buSzPts val="1400"/>
              <a:buFont typeface="Arial"/>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400"/>
              <a:buChar char="●"/>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marL="457200" lvl="5" algn="ctr" rtl="0">
              <a:spcBef>
                <a:spcPts val="0"/>
              </a:spcBef>
              <a:spcAft>
                <a:spcPts val="0"/>
              </a:spcAft>
              <a:buSzPts val="1400"/>
              <a:buChar char="■"/>
              <a:defRPr/>
            </a:lvl6pPr>
            <a:lvl7pPr marL="914400" lvl="6" algn="ctr" rtl="0">
              <a:spcBef>
                <a:spcPts val="0"/>
              </a:spcBef>
              <a:spcAft>
                <a:spcPts val="0"/>
              </a:spcAft>
              <a:buSzPts val="1400"/>
              <a:buChar char="●"/>
              <a:defRPr/>
            </a:lvl7pPr>
            <a:lvl8pPr marL="1371600" lvl="7" algn="ctr" rtl="0">
              <a:spcBef>
                <a:spcPts val="0"/>
              </a:spcBef>
              <a:spcAft>
                <a:spcPts val="0"/>
              </a:spcAft>
              <a:buSzPts val="1400"/>
              <a:buChar char="○"/>
              <a:defRPr/>
            </a:lvl8pPr>
            <a:lvl9pPr marL="1828800" lvl="8" algn="ctr" rtl="0">
              <a:spcBef>
                <a:spcPts val="0"/>
              </a:spcBef>
              <a:spcAft>
                <a:spcPts val="0"/>
              </a:spcAft>
              <a:buSzPts val="1400"/>
              <a:buChar char="■"/>
              <a:defRPr/>
            </a:lvl9pPr>
          </a:lstStyle>
          <a:p>
            <a:endParaRPr/>
          </a:p>
        </p:txBody>
      </p:sp>
      <p:sp>
        <p:nvSpPr>
          <p:cNvPr id="16" name="Google Shape;16;p3"/>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91425" rIns="91425" bIns="91425" anchor="t" anchorCtr="0">
            <a:noAutofit/>
          </a:bodyPr>
          <a:lstStyle>
            <a:lvl1pPr marL="457200" lvl="0" indent="-317500" algn="l" rtl="0">
              <a:spcBef>
                <a:spcPts val="640"/>
              </a:spcBef>
              <a:spcAft>
                <a:spcPts val="0"/>
              </a:spcAft>
              <a:buClr>
                <a:schemeClr val="dk1"/>
              </a:buClr>
              <a:buSzPts val="1400"/>
              <a:buFont typeface="Arial"/>
              <a:buChar char="•"/>
              <a:defRPr/>
            </a:lvl1pPr>
            <a:lvl2pPr marL="914400" lvl="1" indent="-317500" algn="l" rtl="0">
              <a:spcBef>
                <a:spcPts val="560"/>
              </a:spcBef>
              <a:spcAft>
                <a:spcPts val="0"/>
              </a:spcAft>
              <a:buClr>
                <a:schemeClr val="dk1"/>
              </a:buClr>
              <a:buSzPts val="1400"/>
              <a:buFont typeface="Arial"/>
              <a:buChar char="–"/>
              <a:defRPr/>
            </a:lvl2pPr>
            <a:lvl3pPr marL="1371600" lvl="2" indent="-317500" algn="l" rtl="0">
              <a:spcBef>
                <a:spcPts val="480"/>
              </a:spcBef>
              <a:spcAft>
                <a:spcPts val="0"/>
              </a:spcAft>
              <a:buClr>
                <a:schemeClr val="dk1"/>
              </a:buClr>
              <a:buSzPts val="1400"/>
              <a:buFont typeface="Arial"/>
              <a:buChar char="•"/>
              <a:defRPr/>
            </a:lvl3pPr>
            <a:lvl4pPr marL="1828800" lvl="3" indent="-317500" algn="l" rtl="0">
              <a:spcBef>
                <a:spcPts val="400"/>
              </a:spcBef>
              <a:spcAft>
                <a:spcPts val="0"/>
              </a:spcAft>
              <a:buClr>
                <a:schemeClr val="dk1"/>
              </a:buClr>
              <a:buSzPts val="1400"/>
              <a:buFont typeface="Arial"/>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19" name="Google Shape;19;p4"/>
          <p:cNvSpPr>
            <a:spLocks noGrp="1"/>
          </p:cNvSpPr>
          <p:nvPr>
            <p:ph type="pic" idx="2"/>
          </p:nvPr>
        </p:nvSpPr>
        <p:spPr>
          <a:xfrm>
            <a:off x="1792288" y="612775"/>
            <a:ext cx="5486400" cy="4114800"/>
          </a:xfrm>
          <a:prstGeom prst="rect">
            <a:avLst/>
          </a:prstGeom>
          <a:noFill/>
          <a:ln>
            <a:noFill/>
          </a:ln>
        </p:spPr>
      </p:sp>
      <p:sp>
        <p:nvSpPr>
          <p:cNvPr id="20" name="Google Shape;20;p4"/>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noAutofit/>
          </a:bodyPr>
          <a:lstStyle>
            <a:lvl1pPr marL="457200" lvl="0" indent="-228600" rtl="0">
              <a:spcBef>
                <a:spcPts val="640"/>
              </a:spcBef>
              <a:spcAft>
                <a:spcPts val="0"/>
              </a:spcAft>
              <a:buSzPts val="1400"/>
              <a:buFont typeface="Arial"/>
              <a:buNone/>
              <a:defRPr/>
            </a:lvl1pPr>
            <a:lvl2pPr marL="914400" lvl="1" indent="-228600" rtl="0">
              <a:spcBef>
                <a:spcPts val="56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228600" rtl="0">
              <a:spcBef>
                <a:spcPts val="400"/>
              </a:spcBef>
              <a:spcAft>
                <a:spcPts val="0"/>
              </a:spcAft>
              <a:buSzPts val="1400"/>
              <a:buFont typeface="Arial"/>
              <a:buNone/>
              <a:defRPr/>
            </a:lvl6pPr>
            <a:lvl7pPr marL="3200400" lvl="6" indent="-228600" rtl="0">
              <a:spcBef>
                <a:spcPts val="400"/>
              </a:spcBef>
              <a:spcAft>
                <a:spcPts val="0"/>
              </a:spcAft>
              <a:buSzPts val="1400"/>
              <a:buFont typeface="Arial"/>
              <a:buNone/>
              <a:defRPr/>
            </a:lvl7pPr>
            <a:lvl8pPr marL="3657600" lvl="7" indent="-228600" rtl="0">
              <a:spcBef>
                <a:spcPts val="400"/>
              </a:spcBef>
              <a:spcAft>
                <a:spcPts val="0"/>
              </a:spcAft>
              <a:buSzPts val="1400"/>
              <a:buFont typeface="Arial"/>
              <a:buNone/>
              <a:defRPr/>
            </a:lvl8pPr>
            <a:lvl9pPr marL="4114800" lvl="8" indent="-228600" rtl="0">
              <a:spcBef>
                <a:spcPts val="400"/>
              </a:spcBef>
              <a:spcAft>
                <a:spcPts val="0"/>
              </a:spcAft>
              <a:buSzPts val="1400"/>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23" name="Google Shape;23;p5"/>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noAutofit/>
          </a:bodyPr>
          <a:lstStyle>
            <a:lvl1pPr marL="457200" lvl="0" indent="-317500" rtl="0">
              <a:spcBef>
                <a:spcPts val="640"/>
              </a:spcBef>
              <a:spcAft>
                <a:spcPts val="0"/>
              </a:spcAft>
              <a:buSzPts val="1400"/>
              <a:buChar char="•"/>
              <a:defRPr/>
            </a:lvl1pPr>
            <a:lvl2pPr marL="914400" lvl="1" indent="-317500" rtl="0">
              <a:spcBef>
                <a:spcPts val="56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
        <p:nvSpPr>
          <p:cNvPr id="24" name="Google Shape;24;p5"/>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noAutofit/>
          </a:bodyPr>
          <a:lstStyle>
            <a:lvl1pPr marL="457200" lvl="0" indent="-228600" rtl="0">
              <a:spcBef>
                <a:spcPts val="640"/>
              </a:spcBef>
              <a:spcAft>
                <a:spcPts val="0"/>
              </a:spcAft>
              <a:buSzPts val="1400"/>
              <a:buFont typeface="Arial"/>
              <a:buNone/>
              <a:defRPr/>
            </a:lvl1pPr>
            <a:lvl2pPr marL="914400" lvl="1" indent="-228600" rtl="0">
              <a:spcBef>
                <a:spcPts val="56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228600" rtl="0">
              <a:spcBef>
                <a:spcPts val="400"/>
              </a:spcBef>
              <a:spcAft>
                <a:spcPts val="0"/>
              </a:spcAft>
              <a:buSzPts val="1400"/>
              <a:buFont typeface="Arial"/>
              <a:buNone/>
              <a:defRPr/>
            </a:lvl6pPr>
            <a:lvl7pPr marL="3200400" lvl="6" indent="-228600" rtl="0">
              <a:spcBef>
                <a:spcPts val="400"/>
              </a:spcBef>
              <a:spcAft>
                <a:spcPts val="0"/>
              </a:spcAft>
              <a:buSzPts val="1400"/>
              <a:buFont typeface="Arial"/>
              <a:buNone/>
              <a:defRPr/>
            </a:lvl7pPr>
            <a:lvl8pPr marL="3657600" lvl="7" indent="-228600" rtl="0">
              <a:spcBef>
                <a:spcPts val="400"/>
              </a:spcBef>
              <a:spcAft>
                <a:spcPts val="0"/>
              </a:spcAft>
              <a:buSzPts val="1400"/>
              <a:buFont typeface="Arial"/>
              <a:buNone/>
              <a:defRPr/>
            </a:lvl8pPr>
            <a:lvl9pPr marL="4114800" lvl="8" indent="-228600" rtl="0">
              <a:spcBef>
                <a:spcPts val="400"/>
              </a:spcBef>
              <a:spcAft>
                <a:spcPts val="0"/>
              </a:spcAft>
              <a:buSzPts val="1400"/>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400"/>
              <a:buChar char="●"/>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marL="457200" lvl="5" algn="ctr" rtl="0">
              <a:spcBef>
                <a:spcPts val="0"/>
              </a:spcBef>
              <a:spcAft>
                <a:spcPts val="0"/>
              </a:spcAft>
              <a:buSzPts val="1400"/>
              <a:buChar char="■"/>
              <a:defRPr/>
            </a:lvl6pPr>
            <a:lvl7pPr marL="914400" lvl="6" algn="ctr" rtl="0">
              <a:spcBef>
                <a:spcPts val="0"/>
              </a:spcBef>
              <a:spcAft>
                <a:spcPts val="0"/>
              </a:spcAft>
              <a:buSzPts val="1400"/>
              <a:buChar char="●"/>
              <a:defRPr/>
            </a:lvl7pPr>
            <a:lvl8pPr marL="1371600" lvl="7" algn="ctr" rtl="0">
              <a:spcBef>
                <a:spcPts val="0"/>
              </a:spcBef>
              <a:spcAft>
                <a:spcPts val="0"/>
              </a:spcAft>
              <a:buSzPts val="1400"/>
              <a:buChar char="○"/>
              <a:defRPr/>
            </a:lvl8pPr>
            <a:lvl9pPr marL="1828800" lvl="8" algn="ctr" rtl="0">
              <a:spcBef>
                <a:spcPts val="0"/>
              </a:spcBef>
              <a:spcAft>
                <a:spcPts val="0"/>
              </a:spcAft>
              <a:buSzPts val="14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30" name="Google Shape;30;p8"/>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noAutofit/>
          </a:bodyPr>
          <a:lstStyle>
            <a:lvl1pPr marL="457200" lvl="0" indent="-228600" rtl="0">
              <a:spcBef>
                <a:spcPts val="640"/>
              </a:spcBef>
              <a:spcAft>
                <a:spcPts val="0"/>
              </a:spcAft>
              <a:buSzPts val="1400"/>
              <a:buFont typeface="Arial"/>
              <a:buNone/>
              <a:defRPr/>
            </a:lvl1pPr>
            <a:lvl2pPr marL="914400" lvl="1" indent="-228600" rtl="0">
              <a:spcBef>
                <a:spcPts val="56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228600" rtl="0">
              <a:spcBef>
                <a:spcPts val="400"/>
              </a:spcBef>
              <a:spcAft>
                <a:spcPts val="0"/>
              </a:spcAft>
              <a:buSzPts val="1400"/>
              <a:buFont typeface="Arial"/>
              <a:buNone/>
              <a:defRPr/>
            </a:lvl6pPr>
            <a:lvl7pPr marL="3200400" lvl="6" indent="-228600" rtl="0">
              <a:spcBef>
                <a:spcPts val="400"/>
              </a:spcBef>
              <a:spcAft>
                <a:spcPts val="0"/>
              </a:spcAft>
              <a:buSzPts val="1400"/>
              <a:buFont typeface="Arial"/>
              <a:buNone/>
              <a:defRPr/>
            </a:lvl7pPr>
            <a:lvl8pPr marL="3657600" lvl="7" indent="-228600" rtl="0">
              <a:spcBef>
                <a:spcPts val="400"/>
              </a:spcBef>
              <a:spcAft>
                <a:spcPts val="0"/>
              </a:spcAft>
              <a:buSzPts val="1400"/>
              <a:buFont typeface="Arial"/>
              <a:buNone/>
              <a:defRPr/>
            </a:lvl8pPr>
            <a:lvl9pPr marL="4114800" lvl="8" indent="-228600" rtl="0">
              <a:spcBef>
                <a:spcPts val="400"/>
              </a:spcBef>
              <a:spcAft>
                <a:spcPts val="0"/>
              </a:spcAft>
              <a:buSzPts val="1400"/>
              <a:buFont typeface="Arial"/>
              <a:buNone/>
              <a:defRPr/>
            </a:lvl9pPr>
          </a:lstStyle>
          <a:p>
            <a:endParaRPr/>
          </a:p>
        </p:txBody>
      </p:sp>
      <p:sp>
        <p:nvSpPr>
          <p:cNvPr id="31" name="Google Shape;31;p8"/>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noAutofit/>
          </a:bodyPr>
          <a:lstStyle>
            <a:lvl1pPr marL="457200" lvl="0" indent="-317500" rtl="0">
              <a:spcBef>
                <a:spcPts val="640"/>
              </a:spcBef>
              <a:spcAft>
                <a:spcPts val="0"/>
              </a:spcAft>
              <a:buSzPts val="1400"/>
              <a:buChar char="•"/>
              <a:defRPr/>
            </a:lvl1pPr>
            <a:lvl2pPr marL="914400" lvl="1" indent="-317500" rtl="0">
              <a:spcBef>
                <a:spcPts val="56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
        <p:nvSpPr>
          <p:cNvPr id="32" name="Google Shape;32;p8"/>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noAutofit/>
          </a:bodyPr>
          <a:lstStyle>
            <a:lvl1pPr marL="457200" lvl="0" indent="-228600" rtl="0">
              <a:spcBef>
                <a:spcPts val="640"/>
              </a:spcBef>
              <a:spcAft>
                <a:spcPts val="0"/>
              </a:spcAft>
              <a:buSzPts val="1400"/>
              <a:buFont typeface="Arial"/>
              <a:buNone/>
              <a:defRPr/>
            </a:lvl1pPr>
            <a:lvl2pPr marL="914400" lvl="1" indent="-228600" rtl="0">
              <a:spcBef>
                <a:spcPts val="56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228600" rtl="0">
              <a:spcBef>
                <a:spcPts val="400"/>
              </a:spcBef>
              <a:spcAft>
                <a:spcPts val="0"/>
              </a:spcAft>
              <a:buSzPts val="1400"/>
              <a:buFont typeface="Arial"/>
              <a:buNone/>
              <a:defRPr/>
            </a:lvl6pPr>
            <a:lvl7pPr marL="3200400" lvl="6" indent="-228600" rtl="0">
              <a:spcBef>
                <a:spcPts val="400"/>
              </a:spcBef>
              <a:spcAft>
                <a:spcPts val="0"/>
              </a:spcAft>
              <a:buSzPts val="1400"/>
              <a:buFont typeface="Arial"/>
              <a:buNone/>
              <a:defRPr/>
            </a:lvl7pPr>
            <a:lvl8pPr marL="3657600" lvl="7" indent="-228600" rtl="0">
              <a:spcBef>
                <a:spcPts val="400"/>
              </a:spcBef>
              <a:spcAft>
                <a:spcPts val="0"/>
              </a:spcAft>
              <a:buSzPts val="1400"/>
              <a:buFont typeface="Arial"/>
              <a:buNone/>
              <a:defRPr/>
            </a:lvl8pPr>
            <a:lvl9pPr marL="4114800" lvl="8" indent="-228600" rtl="0">
              <a:spcBef>
                <a:spcPts val="400"/>
              </a:spcBef>
              <a:spcAft>
                <a:spcPts val="0"/>
              </a:spcAft>
              <a:buSzPts val="1400"/>
              <a:buFont typeface="Arial"/>
              <a:buNone/>
              <a:defRPr/>
            </a:lvl9pPr>
          </a:lstStyle>
          <a:p>
            <a:endParaRPr/>
          </a:p>
        </p:txBody>
      </p:sp>
      <p:sp>
        <p:nvSpPr>
          <p:cNvPr id="33" name="Google Shape;33;p8"/>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noAutofit/>
          </a:bodyPr>
          <a:lstStyle>
            <a:lvl1pPr marL="457200" lvl="0" indent="-317500" rtl="0">
              <a:spcBef>
                <a:spcPts val="640"/>
              </a:spcBef>
              <a:spcAft>
                <a:spcPts val="0"/>
              </a:spcAft>
              <a:buSzPts val="1400"/>
              <a:buChar char="•"/>
              <a:defRPr/>
            </a:lvl1pPr>
            <a:lvl2pPr marL="914400" lvl="1" indent="-317500" rtl="0">
              <a:spcBef>
                <a:spcPts val="56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400"/>
              <a:buChar char="●"/>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marL="457200" lvl="5" algn="ctr" rtl="0">
              <a:spcBef>
                <a:spcPts val="0"/>
              </a:spcBef>
              <a:spcAft>
                <a:spcPts val="0"/>
              </a:spcAft>
              <a:buSzPts val="1400"/>
              <a:buChar char="■"/>
              <a:defRPr/>
            </a:lvl6pPr>
            <a:lvl7pPr marL="914400" lvl="6" algn="ctr" rtl="0">
              <a:spcBef>
                <a:spcPts val="0"/>
              </a:spcBef>
              <a:spcAft>
                <a:spcPts val="0"/>
              </a:spcAft>
              <a:buSzPts val="1400"/>
              <a:buChar char="●"/>
              <a:defRPr/>
            </a:lvl7pPr>
            <a:lvl8pPr marL="1371600" lvl="7" algn="ctr" rtl="0">
              <a:spcBef>
                <a:spcPts val="0"/>
              </a:spcBef>
              <a:spcAft>
                <a:spcPts val="0"/>
              </a:spcAft>
              <a:buSzPts val="1400"/>
              <a:buChar char="○"/>
              <a:defRPr/>
            </a:lvl8pPr>
            <a:lvl9pPr marL="1828800" lvl="8" algn="ctr" rtl="0">
              <a:spcBef>
                <a:spcPts val="0"/>
              </a:spcBef>
              <a:spcAft>
                <a:spcPts val="0"/>
              </a:spcAft>
              <a:buSzPts val="1400"/>
              <a:buChar char="■"/>
              <a:defRPr/>
            </a:lvl9pPr>
          </a:lstStyle>
          <a:p>
            <a:endParaRPr/>
          </a:p>
        </p:txBody>
      </p:sp>
      <p:sp>
        <p:nvSpPr>
          <p:cNvPr id="36" name="Google Shape;36;p9"/>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noAutofit/>
          </a:bodyPr>
          <a:lstStyle>
            <a:lvl1pPr marL="457200" lvl="0" indent="-317500" rtl="0">
              <a:spcBef>
                <a:spcPts val="640"/>
              </a:spcBef>
              <a:spcAft>
                <a:spcPts val="0"/>
              </a:spcAft>
              <a:buSzPts val="1400"/>
              <a:buChar char="•"/>
              <a:defRPr/>
            </a:lvl1pPr>
            <a:lvl2pPr marL="914400" lvl="1" indent="-317500" rtl="0">
              <a:spcBef>
                <a:spcPts val="56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
        <p:nvSpPr>
          <p:cNvPr id="37" name="Google Shape;37;p9"/>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noAutofit/>
          </a:bodyPr>
          <a:lstStyle>
            <a:lvl1pPr marL="457200" lvl="0" indent="-317500" rtl="0">
              <a:spcBef>
                <a:spcPts val="640"/>
              </a:spcBef>
              <a:spcAft>
                <a:spcPts val="0"/>
              </a:spcAft>
              <a:buSzPts val="1400"/>
              <a:buChar char="•"/>
              <a:defRPr/>
            </a:lvl1pPr>
            <a:lvl2pPr marL="914400" lvl="1" indent="-317500" rtl="0">
              <a:spcBef>
                <a:spcPts val="560"/>
              </a:spcBef>
              <a:spcAft>
                <a:spcPts val="0"/>
              </a:spcAft>
              <a:buSzPts val="1400"/>
              <a:buChar char="–"/>
              <a:defRPr/>
            </a:lvl2pPr>
            <a:lvl3pPr marL="1371600" lvl="2" indent="-317500" rtl="0">
              <a:spcBef>
                <a:spcPts val="480"/>
              </a:spcBef>
              <a:spcAft>
                <a:spcPts val="0"/>
              </a:spcAft>
              <a:buSzPts val="1400"/>
              <a:buChar char="•"/>
              <a:defRPr/>
            </a:lvl3pPr>
            <a:lvl4pPr marL="1828800" lvl="3" indent="-317500" rtl="0">
              <a:spcBef>
                <a:spcPts val="400"/>
              </a:spcBef>
              <a:spcAft>
                <a:spcPts val="0"/>
              </a:spcAft>
              <a:buSzPts val="1400"/>
              <a:buChar char="–"/>
              <a:defRPr/>
            </a:lvl4pPr>
            <a:lvl5pPr marL="2286000" lvl="4" indent="-317500" rtl="0">
              <a:spcBef>
                <a:spcPts val="400"/>
              </a:spcBef>
              <a:spcAft>
                <a:spcPts val="0"/>
              </a:spcAft>
              <a:buSzPts val="1400"/>
              <a:buChar char="»"/>
              <a:defRPr/>
            </a:lvl5pPr>
            <a:lvl6pPr marL="2743200" lvl="5" indent="-317500" rtl="0">
              <a:spcBef>
                <a:spcPts val="400"/>
              </a:spcBef>
              <a:spcAft>
                <a:spcPts val="0"/>
              </a:spcAft>
              <a:buSzPts val="1400"/>
              <a:buChar char="»"/>
              <a:defRPr/>
            </a:lvl6pPr>
            <a:lvl7pPr marL="3200400" lvl="6" indent="-317500" rtl="0">
              <a:spcBef>
                <a:spcPts val="400"/>
              </a:spcBef>
              <a:spcAft>
                <a:spcPts val="0"/>
              </a:spcAft>
              <a:buSzPts val="1400"/>
              <a:buChar char="»"/>
              <a:defRPr/>
            </a:lvl7pPr>
            <a:lvl8pPr marL="3657600" lvl="7" indent="-317500" rtl="0">
              <a:spcBef>
                <a:spcPts val="400"/>
              </a:spcBef>
              <a:spcAft>
                <a:spcPts val="0"/>
              </a:spcAft>
              <a:buSzPts val="1400"/>
              <a:buChar char="»"/>
              <a:defRPr/>
            </a:lvl8pPr>
            <a:lvl9pPr marL="4114800" lvl="8" indent="-317500" rtl="0">
              <a:spcBef>
                <a:spcPts val="400"/>
              </a:spcBef>
              <a:spcAft>
                <a:spcPts val="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0" name="Google Shape;40;p10"/>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noAutofit/>
          </a:bodyPr>
          <a:lstStyle>
            <a:lvl1pPr marL="457200" lvl="0" indent="-228600" rtl="0">
              <a:spcBef>
                <a:spcPts val="640"/>
              </a:spcBef>
              <a:spcAft>
                <a:spcPts val="0"/>
              </a:spcAft>
              <a:buSzPts val="1400"/>
              <a:buFont typeface="Arial"/>
              <a:buNone/>
              <a:defRPr/>
            </a:lvl1pPr>
            <a:lvl2pPr marL="914400" lvl="1" indent="-228600" rtl="0">
              <a:spcBef>
                <a:spcPts val="560"/>
              </a:spcBef>
              <a:spcAft>
                <a:spcPts val="0"/>
              </a:spcAft>
              <a:buSzPts val="1400"/>
              <a:buFont typeface="Arial"/>
              <a:buNone/>
              <a:defRPr/>
            </a:lvl2pPr>
            <a:lvl3pPr marL="1371600" lvl="2" indent="-228600" rtl="0">
              <a:spcBef>
                <a:spcPts val="480"/>
              </a:spcBef>
              <a:spcAft>
                <a:spcPts val="0"/>
              </a:spcAft>
              <a:buSzPts val="1400"/>
              <a:buFont typeface="Arial"/>
              <a:buNone/>
              <a:defRPr/>
            </a:lvl3pPr>
            <a:lvl4pPr marL="1828800" lvl="3" indent="-228600" rtl="0">
              <a:spcBef>
                <a:spcPts val="400"/>
              </a:spcBef>
              <a:spcAft>
                <a:spcPts val="0"/>
              </a:spcAft>
              <a:buSzPts val="1400"/>
              <a:buFont typeface="Arial"/>
              <a:buNone/>
              <a:defRPr/>
            </a:lvl4pPr>
            <a:lvl5pPr marL="2286000" lvl="4" indent="-228600" rtl="0">
              <a:spcBef>
                <a:spcPts val="400"/>
              </a:spcBef>
              <a:spcAft>
                <a:spcPts val="0"/>
              </a:spcAft>
              <a:buSzPts val="1400"/>
              <a:buFont typeface="Arial"/>
              <a:buNone/>
              <a:defRPr/>
            </a:lvl5pPr>
            <a:lvl6pPr marL="2743200" lvl="5" indent="-228600" rtl="0">
              <a:spcBef>
                <a:spcPts val="400"/>
              </a:spcBef>
              <a:spcAft>
                <a:spcPts val="0"/>
              </a:spcAft>
              <a:buSzPts val="1400"/>
              <a:buFont typeface="Arial"/>
              <a:buNone/>
              <a:defRPr/>
            </a:lvl6pPr>
            <a:lvl7pPr marL="3200400" lvl="6" indent="-228600" rtl="0">
              <a:spcBef>
                <a:spcPts val="400"/>
              </a:spcBef>
              <a:spcAft>
                <a:spcPts val="0"/>
              </a:spcAft>
              <a:buSzPts val="1400"/>
              <a:buFont typeface="Arial"/>
              <a:buNone/>
              <a:defRPr/>
            </a:lvl7pPr>
            <a:lvl8pPr marL="3657600" lvl="7" indent="-228600" rtl="0">
              <a:spcBef>
                <a:spcPts val="400"/>
              </a:spcBef>
              <a:spcAft>
                <a:spcPts val="0"/>
              </a:spcAft>
              <a:buSzPts val="1400"/>
              <a:buFont typeface="Arial"/>
              <a:buNone/>
              <a:defRPr/>
            </a:lvl8pPr>
            <a:lvl9pPr marL="4114800" lvl="8" indent="-228600" rtl="0">
              <a:spcBef>
                <a:spcPts val="400"/>
              </a:spcBef>
              <a:spcAft>
                <a:spcPts val="0"/>
              </a:spcAft>
              <a:buSzPts val="1400"/>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L="0" marR="0" lvl="0" indent="-88900" algn="ctr" rtl="0">
              <a:spcBef>
                <a:spcPts val="0"/>
              </a:spcBef>
              <a:spcAft>
                <a:spcPts val="0"/>
              </a:spcAft>
              <a:buSzPts val="1400"/>
              <a:buChar char="●"/>
              <a:defRPr/>
            </a:lvl1pPr>
            <a:lvl2pPr marL="0" marR="0" lvl="1" indent="-88900" algn="ctr" rtl="0">
              <a:spcBef>
                <a:spcPts val="0"/>
              </a:spcBef>
              <a:spcAft>
                <a:spcPts val="0"/>
              </a:spcAft>
              <a:buSzPts val="1400"/>
              <a:buChar char="○"/>
              <a:defRPr/>
            </a:lvl2pPr>
            <a:lvl3pPr marL="0" marR="0" lvl="2" indent="-88900" algn="ctr" rtl="0">
              <a:spcBef>
                <a:spcPts val="0"/>
              </a:spcBef>
              <a:spcAft>
                <a:spcPts val="0"/>
              </a:spcAft>
              <a:buSzPts val="1400"/>
              <a:buChar char="■"/>
              <a:defRPr/>
            </a:lvl3pPr>
            <a:lvl4pPr marL="0" marR="0" lvl="3" indent="-88900" algn="ctr" rtl="0">
              <a:spcBef>
                <a:spcPts val="0"/>
              </a:spcBef>
              <a:spcAft>
                <a:spcPts val="0"/>
              </a:spcAft>
              <a:buSzPts val="1400"/>
              <a:buChar char="●"/>
              <a:defRPr/>
            </a:lvl4pPr>
            <a:lvl5pPr marL="0" marR="0" lvl="4" indent="-88900" algn="ctr" rtl="0">
              <a:spcBef>
                <a:spcPts val="0"/>
              </a:spcBef>
              <a:spcAft>
                <a:spcPts val="0"/>
              </a:spcAft>
              <a:buSzPts val="1400"/>
              <a:buChar char="○"/>
              <a:defRPr/>
            </a:lvl5pPr>
            <a:lvl6pPr marL="457200" marR="0" lvl="5" indent="-88900" algn="ctr" rtl="0">
              <a:spcBef>
                <a:spcPts val="0"/>
              </a:spcBef>
              <a:spcAft>
                <a:spcPts val="0"/>
              </a:spcAft>
              <a:buSzPts val="1400"/>
              <a:buChar char="■"/>
              <a:defRPr/>
            </a:lvl6pPr>
            <a:lvl7pPr marL="914400" marR="0" lvl="6" indent="-88900" algn="ctr" rtl="0">
              <a:spcBef>
                <a:spcPts val="0"/>
              </a:spcBef>
              <a:spcAft>
                <a:spcPts val="0"/>
              </a:spcAft>
              <a:buSzPts val="1400"/>
              <a:buChar char="●"/>
              <a:defRPr/>
            </a:lvl7pPr>
            <a:lvl8pPr marL="1371600" marR="0" lvl="7" indent="-88900" algn="ctr" rtl="0">
              <a:spcBef>
                <a:spcPts val="0"/>
              </a:spcBef>
              <a:spcAft>
                <a:spcPts val="0"/>
              </a:spcAft>
              <a:buSzPts val="1400"/>
              <a:buChar char="○"/>
              <a:defRPr/>
            </a:lvl8pPr>
            <a:lvl9pPr marL="1828800" marR="0" lvl="8" indent="-88900" algn="ctr" rtl="0">
              <a:spcBef>
                <a:spcPts val="0"/>
              </a:spcBef>
              <a:spcAft>
                <a:spcPts val="0"/>
              </a:spcAft>
              <a:buSzPts val="1400"/>
              <a:buChar char="■"/>
              <a:defRPr/>
            </a:lvl9pPr>
          </a:lstStyle>
          <a:p>
            <a:endParaRPr/>
          </a:p>
        </p:txBody>
      </p:sp>
      <p:sp>
        <p:nvSpPr>
          <p:cNvPr id="7" name="Google Shape;7;p1"/>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640"/>
              </a:spcBef>
              <a:spcAft>
                <a:spcPts val="0"/>
              </a:spcAft>
              <a:buClr>
                <a:schemeClr val="dk1"/>
              </a:buClr>
              <a:buSzPts val="1400"/>
              <a:buFont typeface="Arial"/>
              <a:buChar char="•"/>
              <a:defRPr/>
            </a:lvl1pPr>
            <a:lvl2pPr marL="914400" marR="0" lvl="1" indent="-317500" algn="l" rtl="0">
              <a:spcBef>
                <a:spcPts val="560"/>
              </a:spcBef>
              <a:spcAft>
                <a:spcPts val="0"/>
              </a:spcAft>
              <a:buClr>
                <a:schemeClr val="dk1"/>
              </a:buClr>
              <a:buSzPts val="1400"/>
              <a:buFont typeface="Arial"/>
              <a:buChar char="–"/>
              <a:defRPr/>
            </a:lvl2pPr>
            <a:lvl3pPr marL="1371600" marR="0" lvl="2" indent="-317500" algn="l" rtl="0">
              <a:spcBef>
                <a:spcPts val="480"/>
              </a:spcBef>
              <a:spcAft>
                <a:spcPts val="0"/>
              </a:spcAft>
              <a:buClr>
                <a:schemeClr val="dk1"/>
              </a:buClr>
              <a:buSzPts val="1400"/>
              <a:buFont typeface="Arial"/>
              <a:buChar char="•"/>
              <a:defRPr/>
            </a:lvl3pPr>
            <a:lvl4pPr marL="1828800" marR="0" lvl="3" indent="-317500" algn="l" rtl="0">
              <a:spcBef>
                <a:spcPts val="400"/>
              </a:spcBef>
              <a:spcAft>
                <a:spcPts val="0"/>
              </a:spcAft>
              <a:buClr>
                <a:schemeClr val="dk1"/>
              </a:buClr>
              <a:buSzPts val="1400"/>
              <a:buFont typeface="Arial"/>
              <a:buChar char="–"/>
              <a:defRPr/>
            </a:lvl4pPr>
            <a:lvl5pPr marL="2286000" marR="0" lvl="4" indent="-317500" algn="l" rtl="0">
              <a:spcBef>
                <a:spcPts val="400"/>
              </a:spcBef>
              <a:spcAft>
                <a:spcPts val="0"/>
              </a:spcAft>
              <a:buClr>
                <a:schemeClr val="dk1"/>
              </a:buClr>
              <a:buSzPts val="1400"/>
              <a:buFont typeface="Arial"/>
              <a:buChar char="»"/>
              <a:defRPr/>
            </a:lvl5pPr>
            <a:lvl6pPr marL="2743200" marR="0" lvl="5" indent="-317500" algn="l" rtl="0">
              <a:spcBef>
                <a:spcPts val="400"/>
              </a:spcBef>
              <a:spcAft>
                <a:spcPts val="0"/>
              </a:spcAft>
              <a:buClr>
                <a:schemeClr val="dk1"/>
              </a:buClr>
              <a:buSzPts val="1400"/>
              <a:buFont typeface="Arial"/>
              <a:buChar char="»"/>
              <a:defRPr/>
            </a:lvl6pPr>
            <a:lvl7pPr marL="3200400" marR="0" lvl="6" indent="-317500" algn="l" rtl="0">
              <a:spcBef>
                <a:spcPts val="400"/>
              </a:spcBef>
              <a:spcAft>
                <a:spcPts val="0"/>
              </a:spcAft>
              <a:buClr>
                <a:schemeClr val="dk1"/>
              </a:buClr>
              <a:buSzPts val="1400"/>
              <a:buFont typeface="Arial"/>
              <a:buChar char="»"/>
              <a:defRPr/>
            </a:lvl7pPr>
            <a:lvl8pPr marL="3657600" marR="0" lvl="7" indent="-317500" algn="l" rtl="0">
              <a:spcBef>
                <a:spcPts val="400"/>
              </a:spcBef>
              <a:spcAft>
                <a:spcPts val="0"/>
              </a:spcAft>
              <a:buClr>
                <a:schemeClr val="dk1"/>
              </a:buClr>
              <a:buSzPts val="1400"/>
              <a:buFont typeface="Arial"/>
              <a:buChar char="»"/>
              <a:defRPr/>
            </a:lvl8pPr>
            <a:lvl9pPr marL="4114800" marR="0" lvl="8" indent="-317500" algn="l" rtl="0">
              <a:spcBef>
                <a:spcPts val="400"/>
              </a:spcBef>
              <a:spcAft>
                <a:spcPts val="0"/>
              </a:spcAft>
              <a:buClr>
                <a:schemeClr val="dk1"/>
              </a:buClr>
              <a:buSzPts val="1400"/>
              <a:buFont typeface="Arial"/>
              <a:buChar char="»"/>
              <a:defRPr/>
            </a:lvl9pPr>
          </a:lstStyle>
          <a:p>
            <a:endParaRPr/>
          </a:p>
        </p:txBody>
      </p:sp>
      <p:sp>
        <p:nvSpPr>
          <p:cNvPr id="8" name="Google Shape;8;p1"/>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9" name="Google Shape;9;p1"/>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a:lvl1pPr>
            <a:lvl2pPr marL="457200" marR="0" lvl="1" indent="-88900" algn="l" rtl="0">
              <a:spcBef>
                <a:spcPts val="0"/>
              </a:spcBef>
              <a:spcAft>
                <a:spcPts val="0"/>
              </a:spcAft>
              <a:buSzPts val="1400"/>
              <a:buChar char="○"/>
              <a:defRPr/>
            </a:lvl2pPr>
            <a:lvl3pPr marL="914400" marR="0" lvl="2" indent="-88900" algn="l" rtl="0">
              <a:spcBef>
                <a:spcPts val="0"/>
              </a:spcBef>
              <a:spcAft>
                <a:spcPts val="0"/>
              </a:spcAft>
              <a:buSzPts val="1400"/>
              <a:buChar char="■"/>
              <a:defRPr/>
            </a:lvl3pPr>
            <a:lvl4pPr marL="1371600" marR="0" lvl="3" indent="-88900" algn="l" rtl="0">
              <a:spcBef>
                <a:spcPts val="0"/>
              </a:spcBef>
              <a:spcAft>
                <a:spcPts val="0"/>
              </a:spcAft>
              <a:buSzPts val="1400"/>
              <a:buChar char="●"/>
              <a:defRPr/>
            </a:lvl4pPr>
            <a:lvl5pPr marL="1828800" marR="0" lvl="4" indent="-88900" algn="l" rtl="0">
              <a:spcBef>
                <a:spcPts val="0"/>
              </a:spcBef>
              <a:spcAft>
                <a:spcPts val="0"/>
              </a:spcAft>
              <a:buSzPts val="1400"/>
              <a:buChar char="○"/>
              <a:defRPr/>
            </a:lvl5pPr>
            <a:lvl6pPr marL="2286000" marR="0" lvl="5" indent="-88900" algn="l" rtl="0">
              <a:spcBef>
                <a:spcPts val="0"/>
              </a:spcBef>
              <a:spcAft>
                <a:spcPts val="0"/>
              </a:spcAft>
              <a:buSzPts val="1400"/>
              <a:buChar char="■"/>
              <a:defRPr/>
            </a:lvl6pPr>
            <a:lvl7pPr marL="2743200" marR="0" lvl="6" indent="-88900" algn="l" rtl="0">
              <a:spcBef>
                <a:spcPts val="0"/>
              </a:spcBef>
              <a:spcAft>
                <a:spcPts val="0"/>
              </a:spcAft>
              <a:buSzPts val="1400"/>
              <a:buChar char="●"/>
              <a:defRPr/>
            </a:lvl7pPr>
            <a:lvl8pPr marL="3200400" marR="0" lvl="7" indent="-88900" algn="l" rtl="0">
              <a:spcBef>
                <a:spcPts val="0"/>
              </a:spcBef>
              <a:spcAft>
                <a:spcPts val="0"/>
              </a:spcAft>
              <a:buSzPts val="1400"/>
              <a:buChar char="○"/>
              <a:defRPr/>
            </a:lvl8pPr>
            <a:lvl9pPr marL="3657600" marR="0" lvl="8" indent="-88900" algn="l" rtl="0">
              <a:spcBef>
                <a:spcPts val="0"/>
              </a:spcBef>
              <a:spcAft>
                <a:spcPts val="0"/>
              </a:spcAft>
              <a:buSzPts val="1400"/>
              <a:buChar char="■"/>
              <a:defRPr/>
            </a:lvl9pPr>
          </a:lstStyle>
          <a:p>
            <a:endParaRPr/>
          </a:p>
        </p:txBody>
      </p:sp>
      <p:sp>
        <p:nvSpPr>
          <p:cNvPr id="10" name="Google Shape;10;p1"/>
          <p:cNvSpPr txBox="1">
            <a:spLocks noGrp="1"/>
          </p:cNvSpPr>
          <p:nvPr>
            <p:ph type="sldNum" idx="12"/>
          </p:nvPr>
        </p:nvSpPr>
        <p:spPr>
          <a:xfrm>
            <a:off x="6553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r" rtl="0">
              <a:buNone/>
              <a:defRPr/>
            </a:lvl1pPr>
            <a:lvl2pPr marL="0" marR="0" lvl="1" indent="0" algn="r" rtl="0">
              <a:buNone/>
              <a:defRPr/>
            </a:lvl2pPr>
            <a:lvl3pPr marL="0" marR="0" lvl="2" indent="0" algn="r" rtl="0">
              <a:buNone/>
              <a:defRPr/>
            </a:lvl3pPr>
            <a:lvl4pPr marL="0" marR="0" lvl="3" indent="0" algn="r" rtl="0">
              <a:buNone/>
              <a:defRPr/>
            </a:lvl4pPr>
            <a:lvl5pPr marL="0" marR="0" lvl="4" indent="0" algn="r" rtl="0">
              <a:buNone/>
              <a:defRPr/>
            </a:lvl5pPr>
            <a:lvl6pPr marL="0" marR="0" lvl="5" indent="0" algn="r" rtl="0">
              <a:buNone/>
              <a:defRPr/>
            </a:lvl6pPr>
            <a:lvl7pPr marL="0" marR="0" lvl="6" indent="0" algn="r" rtl="0">
              <a:buNone/>
              <a:defRPr/>
            </a:lvl7pPr>
            <a:lvl8pPr marL="0" marR="0" lvl="7" indent="0" algn="r" rtl="0">
              <a:buNone/>
              <a:defRPr/>
            </a:lvl8pPr>
            <a:lvl9pPr marL="0" marR="0" lvl="8" indent="0" algn="r" rtl="0">
              <a:buNone/>
              <a:defRPr/>
            </a:lvl9pPr>
          </a:lstStyle>
          <a:p>
            <a:pPr marL="0" lvl="0" indent="-88900" algn="r" rtl="0">
              <a:spcBef>
                <a:spcPts val="0"/>
              </a:spcBef>
              <a:spcAft>
                <a:spcPts val="0"/>
              </a:spcAft>
              <a:buSzPts val="1400"/>
              <a:buChar char="●"/>
            </a:pPr>
            <a:endParaRPr/>
          </a:p>
          <a:p>
            <a:pPr marL="457200" lvl="1" indent="-88900" algn="l" rtl="0">
              <a:spcBef>
                <a:spcPts val="0"/>
              </a:spcBef>
              <a:spcAft>
                <a:spcPts val="0"/>
              </a:spcAft>
              <a:buSzPts val="1400"/>
              <a:buChar char="○"/>
            </a:pPr>
            <a:endParaRPr/>
          </a:p>
          <a:p>
            <a:pPr marL="914400" lvl="2" indent="-88900" algn="l" rtl="0">
              <a:spcBef>
                <a:spcPts val="0"/>
              </a:spcBef>
              <a:spcAft>
                <a:spcPts val="0"/>
              </a:spcAft>
              <a:buSzPts val="1400"/>
              <a:buChar char="■"/>
            </a:pPr>
            <a:endParaRPr/>
          </a:p>
          <a:p>
            <a:pPr marL="1371600" lvl="3" indent="-88900" algn="l" rtl="0">
              <a:spcBef>
                <a:spcPts val="0"/>
              </a:spcBef>
              <a:spcAft>
                <a:spcPts val="0"/>
              </a:spcAft>
              <a:buSzPts val="1400"/>
              <a:buChar char="●"/>
            </a:pPr>
            <a:endParaRPr/>
          </a:p>
          <a:p>
            <a:pPr marL="1828800" lvl="4" indent="-88900" algn="l" rtl="0">
              <a:spcBef>
                <a:spcPts val="0"/>
              </a:spcBef>
              <a:spcAft>
                <a:spcPts val="0"/>
              </a:spcAft>
              <a:buSzPts val="1400"/>
              <a:buChar char="○"/>
            </a:pPr>
            <a:endParaRPr/>
          </a:p>
          <a:p>
            <a:pPr marL="2286000" lvl="5" indent="-88900" algn="l" rtl="0">
              <a:spcBef>
                <a:spcPts val="0"/>
              </a:spcBef>
              <a:spcAft>
                <a:spcPts val="0"/>
              </a:spcAft>
              <a:buSzPts val="1400"/>
              <a:buChar char="■"/>
            </a:pPr>
            <a:endParaRPr/>
          </a:p>
          <a:p>
            <a:pPr marL="2743200" lvl="6" indent="-88900" algn="l" rtl="0">
              <a:spcBef>
                <a:spcPts val="0"/>
              </a:spcBef>
              <a:spcAft>
                <a:spcPts val="0"/>
              </a:spcAft>
              <a:buSzPts val="1400"/>
              <a:buChar char="●"/>
            </a:pPr>
            <a:endParaRPr/>
          </a:p>
          <a:p>
            <a:pPr marL="3200400" lvl="7" indent="-88900" algn="l" rtl="0">
              <a:spcBef>
                <a:spcPts val="0"/>
              </a:spcBef>
              <a:spcAft>
                <a:spcPts val="0"/>
              </a:spcAft>
              <a:buSzPts val="1400"/>
              <a:buChar char="○"/>
            </a:pPr>
            <a:endParaRPr/>
          </a:p>
          <a:p>
            <a:pPr marL="3657600" lvl="8" indent="-88900" algn="l" rtl="0">
              <a:spcBef>
                <a:spcPts val="0"/>
              </a:spcBef>
              <a:spcAft>
                <a:spcPts val="0"/>
              </a:spcAft>
              <a:buSzPts val="1400"/>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0" i="0" u="none" strike="noStrike" cap="none">
                <a:solidFill>
                  <a:schemeClr val="dk2"/>
                </a:solidFill>
                <a:latin typeface="Arial"/>
                <a:ea typeface="Arial"/>
                <a:cs typeface="Arial"/>
                <a:sym typeface="Arial"/>
              </a:rPr>
              <a:t>ACT WRITING TEST</a:t>
            </a:r>
            <a:endParaRPr/>
          </a:p>
        </p:txBody>
      </p:sp>
      <p:sp>
        <p:nvSpPr>
          <p:cNvPr id="52" name="Google Shape;52;p13"/>
          <p:cNvSpPr txBox="1">
            <a:spLocks noGrp="1"/>
          </p:cNvSpPr>
          <p:nvPr>
            <p:ph type="subTitle" idx="1"/>
          </p:nvPr>
        </p:nvSpPr>
        <p:spPr>
          <a:xfrm>
            <a:off x="445825" y="3411925"/>
            <a:ext cx="8128800" cy="1752600"/>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Clr>
                <a:schemeClr val="dk1"/>
              </a:buClr>
              <a:buFont typeface="Arial"/>
              <a:buNone/>
            </a:pPr>
            <a:r>
              <a:rPr lang="en-US" sz="3600" b="0" i="0" u="none" strike="noStrike" cap="none">
                <a:solidFill>
                  <a:schemeClr val="dk1"/>
                </a:solidFill>
                <a:latin typeface="Arial"/>
                <a:ea typeface="Arial"/>
                <a:cs typeface="Arial"/>
                <a:sym typeface="Arial"/>
              </a:rPr>
              <a:t>---OPTIONAL---</a:t>
            </a:r>
            <a:endParaRPr/>
          </a:p>
          <a:p>
            <a:pPr marL="0" marR="0" lvl="0" indent="0" algn="ctr" rtl="0">
              <a:lnSpc>
                <a:spcPct val="80000"/>
              </a:lnSpc>
              <a:spcBef>
                <a:spcPts val="720"/>
              </a:spcBef>
              <a:spcAft>
                <a:spcPts val="0"/>
              </a:spcAft>
              <a:buClr>
                <a:schemeClr val="dk1"/>
              </a:buClr>
              <a:buFont typeface="Arial"/>
              <a:buNone/>
            </a:pPr>
            <a:r>
              <a:rPr lang="en-US" sz="3600" b="0" i="0" u="none" strike="noStrike" cap="none">
                <a:solidFill>
                  <a:schemeClr val="dk1"/>
                </a:solidFill>
                <a:latin typeface="Arial"/>
                <a:ea typeface="Arial"/>
                <a:cs typeface="Arial"/>
                <a:sym typeface="Arial"/>
              </a:rPr>
              <a:t>TAKEN AFTER THE FOUR </a:t>
            </a:r>
            <a:endParaRPr/>
          </a:p>
          <a:p>
            <a:pPr marL="0" marR="0" lvl="0" indent="0" algn="ctr" rtl="0">
              <a:lnSpc>
                <a:spcPct val="80000"/>
              </a:lnSpc>
              <a:spcBef>
                <a:spcPts val="720"/>
              </a:spcBef>
              <a:spcAft>
                <a:spcPts val="0"/>
              </a:spcAft>
              <a:buClr>
                <a:schemeClr val="dk1"/>
              </a:buClr>
              <a:buFont typeface="Arial"/>
              <a:buNone/>
            </a:pPr>
            <a:r>
              <a:rPr lang="en-US" sz="3600" b="0" i="0" u="none" strike="noStrike" cap="none">
                <a:solidFill>
                  <a:schemeClr val="dk1"/>
                </a:solidFill>
                <a:latin typeface="Arial"/>
                <a:ea typeface="Arial"/>
                <a:cs typeface="Arial"/>
                <a:sym typeface="Arial"/>
              </a:rPr>
              <a:t>MULTIPLE CHOICE TESTS</a:t>
            </a:r>
            <a:endParaRPr/>
          </a:p>
          <a:p>
            <a:pPr marL="0" lvl="0" indent="0" algn="ctr" rtl="0">
              <a:lnSpc>
                <a:spcPct val="80000"/>
              </a:lnSpc>
              <a:spcBef>
                <a:spcPts val="720"/>
              </a:spcBef>
              <a:spcAft>
                <a:spcPts val="0"/>
              </a:spcAft>
              <a:buClr>
                <a:schemeClr val="dk1"/>
              </a:buClr>
              <a:buFont typeface="Arial"/>
              <a:buNone/>
            </a:pPr>
            <a:endParaRPr/>
          </a:p>
          <a:p>
            <a:pPr marL="0" lvl="0" indent="0" algn="ctr" rtl="0">
              <a:spcBef>
                <a:spcPts val="640"/>
              </a:spcBef>
              <a:spcAft>
                <a:spcPts val="0"/>
              </a:spcAft>
              <a:buClr>
                <a:schemeClr val="dk1"/>
              </a:buClr>
              <a:buFont typeface="Arial"/>
              <a:buNone/>
            </a:pPr>
            <a:endParaRPr/>
          </a:p>
          <a:p>
            <a:pPr marL="0" marR="0" lvl="0" indent="0" algn="ctr" rtl="0">
              <a:lnSpc>
                <a:spcPct val="80000"/>
              </a:lnSpc>
              <a:spcBef>
                <a:spcPts val="720"/>
              </a:spcBef>
              <a:spcAft>
                <a:spcPts val="0"/>
              </a:spcAft>
              <a:buClr>
                <a:schemeClr val="dk1"/>
              </a:buClr>
              <a:buFont typeface="Arial"/>
              <a:buNone/>
            </a:pPr>
            <a:r>
              <a:rPr lang="en-US" sz="3000">
                <a:solidFill>
                  <a:schemeClr val="dk1"/>
                </a:solidFill>
              </a:rPr>
              <a:t>There is an additional charge for this test</a:t>
            </a:r>
            <a:endParaRPr sz="3000"/>
          </a:p>
        </p:txBody>
      </p:sp>
      <p:pic>
        <p:nvPicPr>
          <p:cNvPr id="53" name="Google Shape;53;p13"/>
          <p:cNvPicPr preferRelativeResize="0"/>
          <p:nvPr/>
        </p:nvPicPr>
        <p:blipFill rotWithShape="1">
          <a:blip r:embed="rId3">
            <a:alphaModFix/>
          </a:blip>
          <a:srcRect/>
          <a:stretch/>
        </p:blipFill>
        <p:spPr>
          <a:xfrm>
            <a:off x="6400800" y="304800"/>
            <a:ext cx="2540000" cy="17287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15" name="Google Shape;115;p2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ADDRESS WHAT OTHERS</a:t>
            </a:r>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	MAY SAY TO REFUTE YOUR POSITION AND COUNTER THAT</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VARY THE STRUCTURE OF YOUR SENTENCES</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USE A VARIETY OF WORD CHOICES</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STAY ON TOPIC-USE TRANSITIONS</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CONCLUDE BY SUMMARIZING OR REINFORCING YOUR POSITION</a:t>
            </a:r>
            <a:endParaRPr/>
          </a:p>
          <a:p>
            <a:pPr marL="342900" marR="0" lvl="0" indent="-139700" algn="l" rtl="0">
              <a:spcBef>
                <a:spcPts val="640"/>
              </a:spcBef>
              <a:spcAft>
                <a:spcPts val="0"/>
              </a:spcAft>
              <a:buClr>
                <a:schemeClr val="dk1"/>
              </a:buClr>
              <a:buSzPts val="3200"/>
              <a:buFont typeface="Arial"/>
              <a:buNone/>
            </a:pPr>
            <a:endParaRPr/>
          </a:p>
        </p:txBody>
      </p:sp>
      <p:pic>
        <p:nvPicPr>
          <p:cNvPr id="116" name="Google Shape;116;p22"/>
          <p:cNvPicPr preferRelativeResize="0"/>
          <p:nvPr/>
        </p:nvPicPr>
        <p:blipFill rotWithShape="1">
          <a:blip r:embed="rId3">
            <a:alphaModFix/>
          </a:blip>
          <a:srcRect/>
          <a:stretch/>
        </p:blipFill>
        <p:spPr>
          <a:xfrm>
            <a:off x="6400800" y="457200"/>
            <a:ext cx="2540000" cy="17287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22" name="Google Shape;122;p2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533400" marR="0" lvl="0" indent="-533400" algn="l" rtl="0">
              <a:lnSpc>
                <a:spcPct val="80000"/>
              </a:lnSpc>
              <a:spcBef>
                <a:spcPts val="0"/>
              </a:spcBef>
              <a:spcAft>
                <a:spcPts val="0"/>
              </a:spcAft>
              <a:buClr>
                <a:schemeClr val="dk1"/>
              </a:buClr>
              <a:buSzPts val="2400"/>
              <a:buFont typeface="Arial"/>
              <a:buChar char="•"/>
            </a:pPr>
            <a:r>
              <a:rPr lang="en-US" sz="2400" b="1" i="0" u="none" strike="noStrike" cap="none">
                <a:solidFill>
                  <a:schemeClr val="dk1"/>
                </a:solidFill>
                <a:latin typeface="Arial"/>
                <a:ea typeface="Arial"/>
                <a:cs typeface="Arial"/>
                <a:sym typeface="Arial"/>
              </a:rPr>
              <a:t>PACE YOURSELF WHILE</a:t>
            </a:r>
            <a:endParaRPr/>
          </a:p>
          <a:p>
            <a:pPr marL="533400" marR="0" lvl="0" indent="-533400" algn="l" rtl="0">
              <a:lnSpc>
                <a:spcPct val="80000"/>
              </a:lnSpc>
              <a:spcBef>
                <a:spcPts val="480"/>
              </a:spcBef>
              <a:spcAft>
                <a:spcPts val="0"/>
              </a:spcAft>
              <a:buClr>
                <a:schemeClr val="dk1"/>
              </a:buClr>
              <a:buFont typeface="Arial"/>
              <a:buNone/>
            </a:pPr>
            <a:r>
              <a:rPr lang="en-US" sz="2400" b="1" i="0" u="none" strike="noStrike" cap="none">
                <a:solidFill>
                  <a:schemeClr val="dk1"/>
                </a:solidFill>
                <a:latin typeface="Arial"/>
                <a:ea typeface="Arial"/>
                <a:cs typeface="Arial"/>
                <a:sym typeface="Arial"/>
              </a:rPr>
              <a:t>	WRITING THE TEST</a:t>
            </a:r>
            <a:endParaRPr/>
          </a:p>
          <a:p>
            <a:pPr marL="533400" marR="0" lvl="0" indent="-533400" algn="l" rtl="0">
              <a:lnSpc>
                <a:spcPct val="80000"/>
              </a:lnSpc>
              <a:spcBef>
                <a:spcPts val="480"/>
              </a:spcBef>
              <a:spcAft>
                <a:spcPts val="0"/>
              </a:spcAft>
              <a:buClr>
                <a:schemeClr val="dk1"/>
              </a:buClr>
              <a:buSzPts val="2400"/>
              <a:buFont typeface="Arial"/>
              <a:buChar char="•"/>
            </a:pPr>
            <a:r>
              <a:rPr lang="en-US" sz="2400" b="1" i="0" u="none" strike="noStrike" cap="none">
                <a:solidFill>
                  <a:schemeClr val="dk1"/>
                </a:solidFill>
                <a:latin typeface="Arial"/>
                <a:ea typeface="Arial"/>
                <a:cs typeface="Arial"/>
                <a:sym typeface="Arial"/>
              </a:rPr>
              <a:t>READ OVER YOUR ESSAY, REVIEW,</a:t>
            </a:r>
            <a:endParaRPr/>
          </a:p>
          <a:p>
            <a:pPr marL="533400" marR="0" lvl="0" indent="-533400" algn="l" rtl="0">
              <a:lnSpc>
                <a:spcPct val="80000"/>
              </a:lnSpc>
              <a:spcBef>
                <a:spcPts val="480"/>
              </a:spcBef>
              <a:spcAft>
                <a:spcPts val="0"/>
              </a:spcAft>
              <a:buClr>
                <a:schemeClr val="dk1"/>
              </a:buClr>
              <a:buFont typeface="Arial"/>
              <a:buNone/>
            </a:pPr>
            <a:r>
              <a:rPr lang="en-US" sz="2400" b="1" i="0" u="none" strike="noStrike" cap="none">
                <a:solidFill>
                  <a:schemeClr val="dk1"/>
                </a:solidFill>
                <a:latin typeface="Arial"/>
                <a:ea typeface="Arial"/>
                <a:cs typeface="Arial"/>
                <a:sym typeface="Arial"/>
              </a:rPr>
              <a:t>	AND </a:t>
            </a:r>
            <a:r>
              <a:rPr lang="en-US" sz="2400" b="1" i="0" u="sng" strike="noStrike" cap="none">
                <a:solidFill>
                  <a:schemeClr val="dk1"/>
                </a:solidFill>
                <a:latin typeface="Arial"/>
                <a:ea typeface="Arial"/>
                <a:cs typeface="Arial"/>
                <a:sym typeface="Arial"/>
              </a:rPr>
              <a:t>FIX MISTAKES</a:t>
            </a:r>
            <a:r>
              <a:rPr lang="en-US" sz="2400" b="1" i="0" u="none" strike="noStrike" cap="none">
                <a:solidFill>
                  <a:schemeClr val="dk1"/>
                </a:solidFill>
                <a:latin typeface="Arial"/>
                <a:ea typeface="Arial"/>
                <a:cs typeface="Arial"/>
                <a:sym typeface="Arial"/>
              </a:rPr>
              <a:t> - focus on QUALITY not quantity!</a:t>
            </a:r>
            <a:endParaRPr/>
          </a:p>
          <a:p>
            <a:pPr marL="342900" marR="0" lvl="0" indent="-190500" algn="l" rtl="0">
              <a:spcBef>
                <a:spcPts val="480"/>
              </a:spcBef>
              <a:spcAft>
                <a:spcPts val="0"/>
              </a:spcAft>
              <a:buClr>
                <a:schemeClr val="dk1"/>
              </a:buClr>
              <a:buSzPts val="2400"/>
              <a:buFont typeface="Arial"/>
              <a:buNone/>
            </a:pPr>
            <a:endParaRPr sz="2400" b="1" i="0" u="none" strike="noStrike" cap="none">
              <a:solidFill>
                <a:schemeClr val="dk1"/>
              </a:solidFill>
              <a:latin typeface="Arial"/>
              <a:ea typeface="Arial"/>
              <a:cs typeface="Arial"/>
              <a:sym typeface="Arial"/>
            </a:endParaRPr>
          </a:p>
          <a:p>
            <a:pPr marL="533400" marR="0" lvl="0" indent="-533400" algn="l" rtl="0">
              <a:lnSpc>
                <a:spcPct val="80000"/>
              </a:lnSpc>
              <a:spcBef>
                <a:spcPts val="480"/>
              </a:spcBef>
              <a:spcAft>
                <a:spcPts val="0"/>
              </a:spcAft>
              <a:buClr>
                <a:schemeClr val="dk1"/>
              </a:buClr>
              <a:buSzPts val="2400"/>
              <a:buFont typeface="Arial"/>
              <a:buChar char="•"/>
            </a:pPr>
            <a:r>
              <a:rPr lang="en-US" sz="2400" b="1" i="0" u="none" strike="noStrike" cap="none">
                <a:solidFill>
                  <a:schemeClr val="dk1"/>
                </a:solidFill>
                <a:latin typeface="Arial"/>
                <a:ea typeface="Arial"/>
                <a:cs typeface="Arial"/>
                <a:sym typeface="Arial"/>
              </a:rPr>
              <a:t>YOUR ESSAY WILL BE SCORED HOLISTICALLY-SCORE IS BASED ON THE OVERALL</a:t>
            </a:r>
            <a:endParaRPr/>
          </a:p>
          <a:p>
            <a:pPr marL="533400" marR="0" lvl="0" indent="-533400" algn="l" rtl="0">
              <a:lnSpc>
                <a:spcPct val="80000"/>
              </a:lnSpc>
              <a:spcBef>
                <a:spcPts val="480"/>
              </a:spcBef>
              <a:spcAft>
                <a:spcPts val="0"/>
              </a:spcAft>
              <a:buClr>
                <a:schemeClr val="dk1"/>
              </a:buClr>
              <a:buFont typeface="Arial"/>
              <a:buNone/>
            </a:pPr>
            <a:r>
              <a:rPr lang="en-US" sz="2400" b="1" i="0" u="none" strike="noStrike" cap="none">
                <a:solidFill>
                  <a:schemeClr val="dk1"/>
                </a:solidFill>
                <a:latin typeface="Arial"/>
                <a:ea typeface="Arial"/>
                <a:cs typeface="Arial"/>
                <a:sym typeface="Arial"/>
              </a:rPr>
              <a:t>	EFFECTIVENESS OF YOUR WRITING</a:t>
            </a:r>
            <a:endParaRPr/>
          </a:p>
          <a:p>
            <a:pPr marL="342900" marR="0" lvl="0" indent="-190500" algn="l" rtl="0">
              <a:spcBef>
                <a:spcPts val="480"/>
              </a:spcBef>
              <a:spcAft>
                <a:spcPts val="0"/>
              </a:spcAft>
              <a:buClr>
                <a:schemeClr val="dk1"/>
              </a:buClr>
              <a:buSzPts val="2400"/>
              <a:buFont typeface="Arial"/>
              <a:buNone/>
            </a:pPr>
            <a:endParaRPr sz="2400" b="1" i="0" u="none" strike="noStrike" cap="none">
              <a:solidFill>
                <a:schemeClr val="dk1"/>
              </a:solidFill>
              <a:latin typeface="Arial"/>
              <a:ea typeface="Arial"/>
              <a:cs typeface="Arial"/>
              <a:sym typeface="Arial"/>
            </a:endParaRPr>
          </a:p>
          <a:p>
            <a:pPr marL="533400" marR="0" lvl="0" indent="-533400" algn="l" rtl="0">
              <a:lnSpc>
                <a:spcPct val="80000"/>
              </a:lnSpc>
              <a:spcBef>
                <a:spcPts val="480"/>
              </a:spcBef>
              <a:spcAft>
                <a:spcPts val="0"/>
              </a:spcAft>
              <a:buClr>
                <a:schemeClr val="dk1"/>
              </a:buClr>
              <a:buSzPts val="2400"/>
              <a:buFont typeface="Arial"/>
              <a:buChar char="•"/>
            </a:pPr>
            <a:r>
              <a:rPr lang="en-US" sz="2400" b="1" i="0" u="none" strike="noStrike" cap="none">
                <a:solidFill>
                  <a:schemeClr val="dk1"/>
                </a:solidFill>
                <a:latin typeface="Arial"/>
                <a:ea typeface="Arial"/>
                <a:cs typeface="Arial"/>
                <a:sym typeface="Arial"/>
              </a:rPr>
              <a:t>TWO READERS WILL SCORE YOUR ESSAY-SCORES 		  </a:t>
            </a:r>
            <a:endParaRPr/>
          </a:p>
        </p:txBody>
      </p:sp>
      <p:pic>
        <p:nvPicPr>
          <p:cNvPr id="123" name="Google Shape;123;p23"/>
          <p:cNvPicPr preferRelativeResize="0"/>
          <p:nvPr/>
        </p:nvPicPr>
        <p:blipFill rotWithShape="1">
          <a:blip r:embed="rId3">
            <a:alphaModFix/>
          </a:blip>
          <a:srcRect/>
          <a:stretch/>
        </p:blipFill>
        <p:spPr>
          <a:xfrm>
            <a:off x="6324600" y="381000"/>
            <a:ext cx="2540000" cy="172878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29" name="Google Shape;129;p2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Font typeface="Arial"/>
              <a:buNone/>
            </a:pPr>
            <a:r>
              <a:rPr lang="en-US" sz="2800" b="0" i="0" u="none" strike="noStrike" cap="none">
                <a:solidFill>
                  <a:schemeClr val="dk1"/>
                </a:solidFill>
                <a:latin typeface="Arial"/>
                <a:ea typeface="Arial"/>
                <a:cs typeface="Arial"/>
                <a:sym typeface="Arial"/>
              </a:rPr>
              <a:t>PROMPT EXAMPLE-</a:t>
            </a:r>
            <a:endParaRPr/>
          </a:p>
          <a:p>
            <a:pPr marL="342900" marR="0" lvl="0" indent="-165100" algn="l" rtl="0">
              <a:spcBef>
                <a:spcPts val="56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a:p>
            <a:pPr marL="342900" marR="0" lvl="0" indent="-342900" algn="l" rtl="0">
              <a:lnSpc>
                <a:spcPct val="8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In some states, legislators have debated whether teenagers should be required to maintain a “C” grade average in school before receiving a driver’s license.  Some think it’s a good idea because it encourages responsibility, others don’t think there is a relationship between grades and driving ability.</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139700" algn="l" rtl="0">
              <a:spcBef>
                <a:spcPts val="640"/>
              </a:spcBef>
              <a:spcAft>
                <a:spcPts val="0"/>
              </a:spcAft>
              <a:buClr>
                <a:schemeClr val="dk1"/>
              </a:buClr>
              <a:buSzPts val="3200"/>
              <a:buFont typeface="Arial"/>
              <a:buNone/>
            </a:pPr>
            <a:endParaRPr/>
          </a:p>
        </p:txBody>
      </p:sp>
      <p:pic>
        <p:nvPicPr>
          <p:cNvPr id="130" name="Google Shape;130;p24"/>
          <p:cNvPicPr preferRelativeResize="0"/>
          <p:nvPr/>
        </p:nvPicPr>
        <p:blipFill rotWithShape="1">
          <a:blip r:embed="rId3">
            <a:alphaModFix/>
          </a:blip>
          <a:srcRect/>
          <a:stretch/>
        </p:blipFill>
        <p:spPr>
          <a:xfrm>
            <a:off x="6400800" y="457200"/>
            <a:ext cx="2540000" cy="172878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36" name="Google Shape;136;p2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Font typeface="Arial"/>
              <a:buNone/>
            </a:pPr>
            <a:r>
              <a:rPr lang="en-US" sz="2800" b="0" i="0" u="none" strike="noStrike" cap="none">
                <a:solidFill>
                  <a:schemeClr val="dk1"/>
                </a:solidFill>
                <a:latin typeface="Arial"/>
                <a:ea typeface="Arial"/>
                <a:cs typeface="Arial"/>
                <a:sym typeface="Arial"/>
              </a:rPr>
              <a:t>PROMPT EXAMPLE-</a:t>
            </a:r>
            <a:endParaRPr/>
          </a:p>
          <a:p>
            <a:pPr marL="342900" marR="0" lvl="0" indent="-165100" algn="l" rtl="0">
              <a:spcBef>
                <a:spcPts val="56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a:p>
            <a:pPr marL="342900" marR="0" lvl="0" indent="-342900" algn="l" rtl="0">
              <a:lnSpc>
                <a:spcPct val="90000"/>
              </a:lnSpc>
              <a:spcBef>
                <a:spcPts val="560"/>
              </a:spcBef>
              <a:spcAft>
                <a:spcPts val="0"/>
              </a:spcAft>
              <a:buClr>
                <a:schemeClr val="dk1"/>
              </a:buClr>
              <a:buSzPts val="2800"/>
              <a:buFont typeface="Arial"/>
              <a:buChar char="•"/>
            </a:pPr>
            <a:r>
              <a:rPr lang="en-US" sz="2800" b="1" i="0" u="none" strike="noStrike" cap="none">
                <a:solidFill>
                  <a:schemeClr val="dk1"/>
                </a:solidFill>
                <a:latin typeface="Arial"/>
                <a:ea typeface="Arial"/>
                <a:cs typeface="Arial"/>
                <a:sym typeface="Arial"/>
              </a:rPr>
              <a:t>Some high schools in the US have considered creating separate classrooms for male and female students in subjects such as mathematics and science.  Some educators think this will be beneficial because students will be less distracted from learning.  Others think it supports false stereotypes about differences in ability.</a:t>
            </a:r>
            <a:endParaRPr/>
          </a:p>
        </p:txBody>
      </p:sp>
      <p:pic>
        <p:nvPicPr>
          <p:cNvPr id="137" name="Google Shape;137;p25"/>
          <p:cNvPicPr preferRelativeResize="0"/>
          <p:nvPr/>
        </p:nvPicPr>
        <p:blipFill rotWithShape="1">
          <a:blip r:embed="rId3">
            <a:alphaModFix/>
          </a:blip>
          <a:srcRect/>
          <a:stretch/>
        </p:blipFill>
        <p:spPr>
          <a:xfrm>
            <a:off x="6272250" y="457200"/>
            <a:ext cx="2540100" cy="17289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txBox="1">
            <a:spLocks noGrp="1"/>
          </p:cNvSpPr>
          <p:nvPr>
            <p:ph type="title"/>
          </p:nvPr>
        </p:nvSpPr>
        <p:spPr>
          <a:xfrm>
            <a:off x="457200" y="274637"/>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Font typeface="Arial"/>
              <a:buNone/>
            </a:pPr>
            <a:r>
              <a:rPr lang="en-US" sz="4400" b="1">
                <a:solidFill>
                  <a:schemeClr val="dk1"/>
                </a:solidFill>
              </a:rPr>
              <a:t>ACT WRITING TEST</a:t>
            </a:r>
            <a:endParaRPr>
              <a:solidFill>
                <a:schemeClr val="dk1"/>
              </a:solidFill>
            </a:endParaRPr>
          </a:p>
          <a:p>
            <a:pPr marL="0" lvl="0" indent="0" algn="ctr" rtl="0">
              <a:spcBef>
                <a:spcPts val="0"/>
              </a:spcBef>
              <a:spcAft>
                <a:spcPts val="0"/>
              </a:spcAft>
              <a:buNone/>
            </a:pPr>
            <a:endParaRPr/>
          </a:p>
        </p:txBody>
      </p:sp>
      <p:sp>
        <p:nvSpPr>
          <p:cNvPr id="143" name="Google Shape;143;p26"/>
          <p:cNvSpPr txBox="1">
            <a:spLocks noGrp="1"/>
          </p:cNvSpPr>
          <p:nvPr>
            <p:ph type="body" idx="1"/>
          </p:nvPr>
        </p:nvSpPr>
        <p:spPr>
          <a:xfrm>
            <a:off x="457200" y="1639050"/>
            <a:ext cx="8229600" cy="4487400"/>
          </a:xfrm>
          <a:prstGeom prst="rect">
            <a:avLst/>
          </a:prstGeom>
        </p:spPr>
        <p:txBody>
          <a:bodyPr spcFirstLastPara="1" wrap="square" lIns="91425" tIns="91425" rIns="91425" bIns="91425" anchor="t" anchorCtr="0">
            <a:noAutofit/>
          </a:bodyPr>
          <a:lstStyle/>
          <a:p>
            <a:pPr marL="0" lvl="0" indent="0" algn="l" rtl="0">
              <a:lnSpc>
                <a:spcPct val="144642"/>
              </a:lnSpc>
              <a:spcBef>
                <a:spcPts val="0"/>
              </a:spcBef>
              <a:spcAft>
                <a:spcPts val="0"/>
              </a:spcAft>
              <a:buNone/>
            </a:pPr>
            <a:r>
              <a:rPr lang="en-US" sz="2400" b="1">
                <a:solidFill>
                  <a:srgbClr val="4B4A4A"/>
                </a:solidFill>
                <a:highlight>
                  <a:srgbClr val="F1F1F1"/>
                </a:highlight>
              </a:rPr>
              <a:t>PROMPT EXAMPLE</a:t>
            </a:r>
            <a:endParaRPr sz="2400" b="1">
              <a:solidFill>
                <a:srgbClr val="4B4A4A"/>
              </a:solidFill>
              <a:highlight>
                <a:srgbClr val="F1F1F1"/>
              </a:highlight>
            </a:endParaRPr>
          </a:p>
          <a:p>
            <a:pPr marL="0" lvl="0" indent="0" algn="l" rtl="0">
              <a:lnSpc>
                <a:spcPct val="144642"/>
              </a:lnSpc>
              <a:spcBef>
                <a:spcPts val="2100"/>
              </a:spcBef>
              <a:spcAft>
                <a:spcPts val="0"/>
              </a:spcAft>
              <a:buNone/>
            </a:pPr>
            <a:r>
              <a:rPr lang="en-US" sz="1800" b="1">
                <a:solidFill>
                  <a:srgbClr val="4B4A4A"/>
                </a:solidFill>
                <a:highlight>
                  <a:srgbClr val="F1F1F1"/>
                </a:highlight>
              </a:rPr>
              <a:t>New laws are being proposed that would require schools to accommodate students who wish to transfer to a different school if the school falls below a certain level on statewide standardized tests. Supporters of this law believe that it is a student’s right to transfer to a new school if his or her current school is not fulfilling its duties. Opponents argue that this law is impractical — what would happen if all the students requested transfers? — and unfairly weighs test scores without considering other factors at a school. In your opinion, should students be allowed to transfer if schools score below a certain level on standardized tests?</a:t>
            </a:r>
            <a:endParaRPr sz="1800" b="1">
              <a:solidFill>
                <a:srgbClr val="4B4A4A"/>
              </a:solidFill>
              <a:highlight>
                <a:srgbClr val="F1F1F1"/>
              </a:highlight>
            </a:endParaRPr>
          </a:p>
          <a:p>
            <a:pPr marL="342900" lvl="0" indent="-139700" algn="l" rtl="0">
              <a:spcBef>
                <a:spcPts val="2100"/>
              </a:spcBef>
              <a:spcAft>
                <a:spcPts val="0"/>
              </a:spcAft>
              <a:buNone/>
            </a:pPr>
            <a:endParaRPr sz="1800"/>
          </a:p>
        </p:txBody>
      </p:sp>
      <p:pic>
        <p:nvPicPr>
          <p:cNvPr id="144" name="Google Shape;144;p26"/>
          <p:cNvPicPr preferRelativeResize="0"/>
          <p:nvPr/>
        </p:nvPicPr>
        <p:blipFill rotWithShape="1">
          <a:blip r:embed="rId3">
            <a:alphaModFix/>
          </a:blip>
          <a:srcRect/>
          <a:stretch/>
        </p:blipFill>
        <p:spPr>
          <a:xfrm>
            <a:off x="6481650" y="-18325"/>
            <a:ext cx="2540100" cy="17289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title"/>
          </p:nvPr>
        </p:nvSpPr>
        <p:spPr>
          <a:xfrm>
            <a:off x="799825" y="222287"/>
            <a:ext cx="8229600" cy="114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600"/>
              <a:t>ACT WRITING TEST</a:t>
            </a:r>
            <a:endParaRPr sz="3600"/>
          </a:p>
        </p:txBody>
      </p:sp>
      <p:sp>
        <p:nvSpPr>
          <p:cNvPr id="150" name="Google Shape;150;p27"/>
          <p:cNvSpPr txBox="1">
            <a:spLocks noGrp="1"/>
          </p:cNvSpPr>
          <p:nvPr>
            <p:ph type="body" idx="1"/>
          </p:nvPr>
        </p:nvSpPr>
        <p:spPr>
          <a:xfrm>
            <a:off x="457200" y="1600200"/>
            <a:ext cx="8229600" cy="4526100"/>
          </a:xfrm>
          <a:prstGeom prst="rect">
            <a:avLst/>
          </a:prstGeom>
        </p:spPr>
        <p:txBody>
          <a:bodyPr spcFirstLastPara="1" wrap="square" lIns="91425" tIns="91425" rIns="91425" bIns="91425" anchor="t" anchorCtr="0">
            <a:noAutofit/>
          </a:bodyPr>
          <a:lstStyle/>
          <a:p>
            <a:pPr marL="342900" lvl="0" indent="-139700" algn="l" rtl="0">
              <a:spcBef>
                <a:spcPts val="640"/>
              </a:spcBef>
              <a:spcAft>
                <a:spcPts val="0"/>
              </a:spcAft>
              <a:buNone/>
            </a:pPr>
            <a:r>
              <a:rPr lang="en-US" sz="2400"/>
              <a:t>PROMPT EXAMPLE </a:t>
            </a:r>
            <a:endParaRPr sz="2400"/>
          </a:p>
          <a:p>
            <a:pPr marL="342900" lvl="0" indent="-139700" algn="l" rtl="0">
              <a:spcBef>
                <a:spcPts val="640"/>
              </a:spcBef>
              <a:spcAft>
                <a:spcPts val="0"/>
              </a:spcAft>
              <a:buNone/>
            </a:pPr>
            <a:endParaRPr sz="2400"/>
          </a:p>
          <a:p>
            <a:pPr marL="0" lvl="0" indent="0" algn="l" rtl="0">
              <a:lnSpc>
                <a:spcPct val="144642"/>
              </a:lnSpc>
              <a:spcBef>
                <a:spcPts val="0"/>
              </a:spcBef>
              <a:spcAft>
                <a:spcPts val="0"/>
              </a:spcAft>
              <a:buNone/>
            </a:pPr>
            <a:r>
              <a:rPr lang="en-US" sz="1800">
                <a:solidFill>
                  <a:srgbClr val="4B4A4A"/>
                </a:solidFill>
                <a:highlight>
                  <a:srgbClr val="F1F1F1"/>
                </a:highlight>
              </a:rPr>
              <a:t>Schools in some states have changed their school calendars so that they are now year-round schools. Advocates of year-round schooling argue that the traditional summer break is a waste of students’ time that could otherwise be spent learning. Opponents charge that today’s students are already overburdened with the stresses of school, and need the summer to get a much-needed break. In your view, should the traditional three-month summer vacation from school be maintained?</a:t>
            </a:r>
            <a:endParaRPr sz="1800">
              <a:solidFill>
                <a:srgbClr val="4B4A4A"/>
              </a:solidFill>
              <a:highlight>
                <a:srgbClr val="F1F1F1"/>
              </a:highlight>
            </a:endParaRPr>
          </a:p>
          <a:p>
            <a:pPr marL="342900" lvl="0" indent="-139700" algn="l" rtl="0">
              <a:spcBef>
                <a:spcPts val="2100"/>
              </a:spcBef>
              <a:spcAft>
                <a:spcPts val="0"/>
              </a:spcAft>
              <a:buNone/>
            </a:pPr>
            <a:endParaRPr sz="1800"/>
          </a:p>
        </p:txBody>
      </p:sp>
      <p:pic>
        <p:nvPicPr>
          <p:cNvPr id="151" name="Google Shape;151;p27"/>
          <p:cNvPicPr preferRelativeResize="0"/>
          <p:nvPr/>
        </p:nvPicPr>
        <p:blipFill rotWithShape="1">
          <a:blip r:embed="rId3">
            <a:alphaModFix/>
          </a:blip>
          <a:srcRect/>
          <a:stretch/>
        </p:blipFill>
        <p:spPr>
          <a:xfrm>
            <a:off x="6272250" y="457200"/>
            <a:ext cx="2540100" cy="17289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0" i="0" u="none" strike="noStrike" cap="none">
                <a:solidFill>
                  <a:schemeClr val="dk2"/>
                </a:solidFill>
                <a:latin typeface="Arial"/>
                <a:ea typeface="Arial"/>
                <a:cs typeface="Arial"/>
                <a:sym typeface="Arial"/>
              </a:rPr>
              <a:t>ACT WRITING TEST</a:t>
            </a:r>
            <a:endParaRPr/>
          </a:p>
        </p:txBody>
      </p:sp>
      <p:sp>
        <p:nvSpPr>
          <p:cNvPr id="157" name="Google Shape;157;p2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WHO NEEDS TO TAKE IT?</a:t>
            </a:r>
            <a:endParaRPr/>
          </a:p>
          <a:p>
            <a:pPr marL="342900" marR="0" lvl="0" indent="-139700" algn="l" rtl="0">
              <a:spcBef>
                <a:spcPts val="64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Font typeface="Arial"/>
              <a:buNone/>
            </a:pPr>
            <a:r>
              <a:rPr lang="en-US" sz="3200" b="0" i="0" u="none" strike="noStrike" cap="none">
                <a:solidFill>
                  <a:schemeClr val="dk1"/>
                </a:solidFill>
                <a:latin typeface="Arial"/>
                <a:ea typeface="Arial"/>
                <a:cs typeface="Arial"/>
                <a:sym typeface="Arial"/>
              </a:rPr>
              <a:t>SCHOOLS PLACE THEMSELVES IN THREE CATEGORIES: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DON’T NEED IT</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RECOMMENDED</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REQUIRED</a:t>
            </a:r>
            <a:endParaRPr/>
          </a:p>
        </p:txBody>
      </p:sp>
      <p:pic>
        <p:nvPicPr>
          <p:cNvPr id="158" name="Google Shape;158;p28"/>
          <p:cNvPicPr preferRelativeResize="0"/>
          <p:nvPr/>
        </p:nvPicPr>
        <p:blipFill rotWithShape="1">
          <a:blip r:embed="rId3">
            <a:alphaModFix/>
          </a:blip>
          <a:srcRect/>
          <a:stretch/>
        </p:blipFill>
        <p:spPr>
          <a:xfrm>
            <a:off x="6400800" y="381000"/>
            <a:ext cx="2540000" cy="172878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64" name="Google Shape;164;p2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RECOMMENDED INCLUDES:</a:t>
            </a:r>
            <a:endParaRPr/>
          </a:p>
          <a:p>
            <a:pPr marL="342900" marR="0" lvl="0" indent="-139700" algn="l" rtl="0">
              <a:spcBef>
                <a:spcPts val="64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MARIAN COLLEGE OF FOND DU LAC</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MARQUETTE UNIVERSITY</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ST NORBERT UNIVERSITY</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SILVER LAKE COLLEGE</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CONCORDIA COLLEGE (MN)</a:t>
            </a:r>
            <a:endParaRPr/>
          </a:p>
        </p:txBody>
      </p:sp>
      <p:pic>
        <p:nvPicPr>
          <p:cNvPr id="165" name="Google Shape;165;p29"/>
          <p:cNvPicPr preferRelativeResize="0"/>
          <p:nvPr/>
        </p:nvPicPr>
        <p:blipFill rotWithShape="1">
          <a:blip r:embed="rId3">
            <a:alphaModFix/>
          </a:blip>
          <a:srcRect/>
          <a:stretch/>
        </p:blipFill>
        <p:spPr>
          <a:xfrm>
            <a:off x="6400800" y="228600"/>
            <a:ext cx="2540000" cy="172878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0" i="0" u="none" strike="noStrike" cap="none">
                <a:solidFill>
                  <a:schemeClr val="dk2"/>
                </a:solidFill>
                <a:latin typeface="Arial"/>
                <a:ea typeface="Arial"/>
                <a:cs typeface="Arial"/>
                <a:sym typeface="Arial"/>
              </a:rPr>
              <a:t>ACT WRITING TEST</a:t>
            </a:r>
            <a:endParaRPr/>
          </a:p>
        </p:txBody>
      </p:sp>
      <p:sp>
        <p:nvSpPr>
          <p:cNvPr id="171" name="Google Shape;171;p30"/>
          <p:cNvSpPr txBox="1">
            <a:spLocks noGrp="1"/>
          </p:cNvSpPr>
          <p:nvPr>
            <p:ph type="body" idx="1"/>
          </p:nvPr>
        </p:nvSpPr>
        <p:spPr>
          <a:xfrm>
            <a:off x="457200" y="16764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REQUIRED INCLUDES:</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UW-MADISON</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All University of Minnesota Schools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SOME PRIVATE SCHOOLS </a:t>
            </a:r>
            <a:endParaRPr/>
          </a:p>
        </p:txBody>
      </p:sp>
      <p:pic>
        <p:nvPicPr>
          <p:cNvPr id="172" name="Google Shape;172;p30"/>
          <p:cNvPicPr preferRelativeResize="0"/>
          <p:nvPr/>
        </p:nvPicPr>
        <p:blipFill rotWithShape="1">
          <a:blip r:embed="rId3">
            <a:alphaModFix/>
          </a:blip>
          <a:srcRect/>
          <a:stretch/>
        </p:blipFill>
        <p:spPr>
          <a:xfrm>
            <a:off x="6324600" y="304800"/>
            <a:ext cx="2540000" cy="172878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78" name="Google Shape;178;p3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CHECK ONLINE AT ACT’S WEBSITE</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	TO SEE IF A SCHOOL REQUIRES OR RECOMMENDS IT</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CHECK THE SCHOOL’S ADMISSION REQUIREMENTS OR WITH OUR COUNSELING OFFICE </a:t>
            </a:r>
            <a:endParaRPr/>
          </a:p>
        </p:txBody>
      </p:sp>
      <p:pic>
        <p:nvPicPr>
          <p:cNvPr id="179" name="Google Shape;179;p31"/>
          <p:cNvPicPr preferRelativeResize="0"/>
          <p:nvPr/>
        </p:nvPicPr>
        <p:blipFill rotWithShape="1">
          <a:blip r:embed="rId3">
            <a:alphaModFix/>
          </a:blip>
          <a:srcRect/>
          <a:stretch/>
        </p:blipFill>
        <p:spPr>
          <a:xfrm>
            <a:off x="6400800" y="304800"/>
            <a:ext cx="2540000" cy="17287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r>
              <a:rPr lang="en-US" sz="4400" b="0" i="0" u="none" strike="noStrike" cap="none">
                <a:solidFill>
                  <a:schemeClr val="dk2"/>
                </a:solidFill>
                <a:latin typeface="Arial"/>
                <a:ea typeface="Arial"/>
                <a:cs typeface="Arial"/>
                <a:sym typeface="Arial"/>
              </a:rPr>
              <a:t/>
            </a:r>
            <a:br>
              <a:rPr lang="en-US" sz="4400" b="0" i="0" u="none" strike="noStrike" cap="none">
                <a:solidFill>
                  <a:schemeClr val="dk2"/>
                </a:solidFill>
                <a:latin typeface="Arial"/>
                <a:ea typeface="Arial"/>
                <a:cs typeface="Arial"/>
                <a:sym typeface="Arial"/>
              </a:rPr>
            </a:br>
            <a:endParaRPr/>
          </a:p>
        </p:txBody>
      </p:sp>
      <p:sp>
        <p:nvSpPr>
          <p:cNvPr id="59" name="Google Shape;59;p1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YOUR SCORE </a:t>
            </a:r>
            <a:r>
              <a:rPr lang="en-US" sz="3200" b="1" i="0" u="sng" strike="noStrike" cap="none">
                <a:solidFill>
                  <a:schemeClr val="dk1"/>
                </a:solidFill>
                <a:latin typeface="Arial"/>
                <a:ea typeface="Arial"/>
                <a:cs typeface="Arial"/>
                <a:sym typeface="Arial"/>
              </a:rPr>
              <a:t>DOES NOT</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	AFFECT YOUR SCORES ON THE OTHER PORTIONS OF THE TEST</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				</a:t>
            </a:r>
            <a:r>
              <a:rPr lang="en-US" sz="3200" b="1" i="0" u="sng" strike="noStrike" cap="none">
                <a:solidFill>
                  <a:schemeClr val="dk1"/>
                </a:solidFill>
                <a:latin typeface="Arial"/>
                <a:ea typeface="Arial"/>
                <a:cs typeface="Arial"/>
                <a:sym typeface="Arial"/>
              </a:rPr>
              <a:t>OR</a:t>
            </a:r>
            <a:r>
              <a:rPr lang="en-US" sz="3200" b="1" i="0" u="none" strike="noStrike" cap="none">
                <a:solidFill>
                  <a:schemeClr val="dk1"/>
                </a:solidFill>
                <a:latin typeface="Arial"/>
                <a:ea typeface="Arial"/>
                <a:cs typeface="Arial"/>
                <a:sym typeface="Arial"/>
              </a:rPr>
              <a:t>  </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	YOUR COMPOSITE SCORE</a:t>
            </a:r>
            <a:endParaRPr/>
          </a:p>
          <a:p>
            <a:pPr marL="742950" marR="0" lvl="1" indent="-285750" algn="l" rtl="0">
              <a:lnSpc>
                <a:spcPct val="100000"/>
              </a:lnSpc>
              <a:spcBef>
                <a:spcPts val="640"/>
              </a:spcBef>
              <a:spcAft>
                <a:spcPts val="0"/>
              </a:spcAft>
              <a:buClr>
                <a:schemeClr val="dk1"/>
              </a:buClr>
              <a:buFont typeface="Arial"/>
              <a:buNone/>
            </a:pPr>
            <a:r>
              <a:rPr lang="en-US" sz="2800" b="1" i="0" u="none" strike="noStrike" cap="none">
                <a:solidFill>
                  <a:schemeClr val="dk1"/>
                </a:solidFill>
                <a:latin typeface="Arial"/>
                <a:ea typeface="Arial"/>
                <a:cs typeface="Arial"/>
                <a:sym typeface="Arial"/>
              </a:rPr>
              <a:t>                     </a:t>
            </a:r>
            <a:r>
              <a:rPr lang="en-US" sz="3200" b="1" i="0" u="sng" strike="noStrike" cap="none">
                <a:solidFill>
                  <a:schemeClr val="dk1"/>
                </a:solidFill>
                <a:latin typeface="Arial"/>
                <a:ea typeface="Arial"/>
                <a:cs typeface="Arial"/>
                <a:sym typeface="Arial"/>
              </a:rPr>
              <a:t>RATHER</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IN ADDITION TO THOSE SCORES YOU RECEIVE TWO ADDITIONAL SCORES</a:t>
            </a:r>
            <a:r>
              <a:rPr lang="en-US" sz="3200" b="0" i="0" u="none" strike="noStrike" cap="none">
                <a:solidFill>
                  <a:schemeClr val="dk1"/>
                </a:solidFill>
                <a:latin typeface="Arial"/>
                <a:ea typeface="Arial"/>
                <a:cs typeface="Arial"/>
                <a:sym typeface="Arial"/>
              </a:rPr>
              <a:t>   </a:t>
            </a:r>
            <a:endParaRPr/>
          </a:p>
        </p:txBody>
      </p:sp>
      <p:pic>
        <p:nvPicPr>
          <p:cNvPr id="60" name="Google Shape;60;p14"/>
          <p:cNvPicPr preferRelativeResize="0"/>
          <p:nvPr/>
        </p:nvPicPr>
        <p:blipFill rotWithShape="1">
          <a:blip r:embed="rId3">
            <a:alphaModFix/>
          </a:blip>
          <a:srcRect/>
          <a:stretch/>
        </p:blipFill>
        <p:spPr>
          <a:xfrm>
            <a:off x="6604000" y="381000"/>
            <a:ext cx="2540000" cy="172878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r>
              <a:rPr lang="en-US" sz="4400" b="0" i="0" u="none" strike="noStrike" cap="none">
                <a:solidFill>
                  <a:schemeClr val="dk2"/>
                </a:solidFill>
                <a:latin typeface="Arial"/>
                <a:ea typeface="Arial"/>
                <a:cs typeface="Arial"/>
                <a:sym typeface="Arial"/>
              </a:rPr>
              <a:t> </a:t>
            </a:r>
            <a:endParaRPr/>
          </a:p>
        </p:txBody>
      </p:sp>
      <p:sp>
        <p:nvSpPr>
          <p:cNvPr id="66" name="Google Shape;66;p1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TWO ADDITIONAL SCORES-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COMBINED </a:t>
            </a:r>
            <a:r>
              <a:rPr lang="en-US" sz="3200" b="0" i="0" u="sng" strike="noStrike" cap="none">
                <a:solidFill>
                  <a:schemeClr val="dk1"/>
                </a:solidFill>
                <a:latin typeface="Arial"/>
                <a:ea typeface="Arial"/>
                <a:cs typeface="Arial"/>
                <a:sym typeface="Arial"/>
              </a:rPr>
              <a:t>ENGLISH/WRITING SCORE</a:t>
            </a:r>
            <a:endParaRPr/>
          </a:p>
          <a:p>
            <a:pPr marL="342900" marR="0" lvl="0" indent="-342900" algn="l" rtl="0">
              <a:lnSpc>
                <a:spcPct val="100000"/>
              </a:lnSpc>
              <a:spcBef>
                <a:spcPts val="640"/>
              </a:spcBef>
              <a:spcAft>
                <a:spcPts val="0"/>
              </a:spcAft>
              <a:buClr>
                <a:schemeClr val="dk1"/>
              </a:buClr>
              <a:buFont typeface="Arial"/>
              <a:buNone/>
            </a:pPr>
            <a:endParaRPr sz="3200">
              <a:solidFill>
                <a:schemeClr val="dk1"/>
              </a:solidFill>
            </a:endParaRPr>
          </a:p>
          <a:p>
            <a:pPr marL="342900" marR="0" lvl="0" indent="-342900" algn="l" rtl="0">
              <a:lnSpc>
                <a:spcPct val="100000"/>
              </a:lnSpc>
              <a:spcBef>
                <a:spcPts val="640"/>
              </a:spcBef>
              <a:spcAft>
                <a:spcPts val="0"/>
              </a:spcAft>
              <a:buClr>
                <a:schemeClr val="dk1"/>
              </a:buClr>
              <a:buFont typeface="Arial"/>
              <a:buNone/>
            </a:pPr>
            <a:r>
              <a:rPr lang="en-US" sz="3200">
                <a:solidFill>
                  <a:schemeClr val="dk1"/>
                </a:solidFill>
              </a:rPr>
              <a:t>You WILL take this test for FREE as part of the ACT test given to ALL juniors in Wisconsin in the spring.</a:t>
            </a:r>
            <a:endParaRPr sz="3200">
              <a:solidFill>
                <a:schemeClr val="dk1"/>
              </a:solidFill>
            </a:endParaRPr>
          </a:p>
        </p:txBody>
      </p:sp>
      <p:pic>
        <p:nvPicPr>
          <p:cNvPr id="67" name="Google Shape;67;p15"/>
          <p:cNvPicPr preferRelativeResize="0"/>
          <p:nvPr/>
        </p:nvPicPr>
        <p:blipFill rotWithShape="1">
          <a:blip r:embed="rId3">
            <a:alphaModFix/>
          </a:blip>
          <a:srcRect/>
          <a:stretch/>
        </p:blipFill>
        <p:spPr>
          <a:xfrm>
            <a:off x="6248400" y="609600"/>
            <a:ext cx="2540000" cy="17287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73" name="Google Shape;73;p1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Font typeface="Arial"/>
              <a:buNone/>
            </a:pPr>
            <a:r>
              <a:rPr lang="en-US" sz="3600" b="1" i="0" u="none" strike="noStrike" cap="none">
                <a:solidFill>
                  <a:schemeClr val="dk1"/>
                </a:solidFill>
                <a:latin typeface="Arial"/>
                <a:ea typeface="Arial"/>
                <a:cs typeface="Arial"/>
                <a:sym typeface="Arial"/>
              </a:rPr>
              <a:t>WHAT’S ON IT?</a:t>
            </a:r>
            <a:endParaRPr/>
          </a:p>
          <a:p>
            <a:pPr marL="342900" marR="0" lvl="0" indent="-114300" algn="l" rtl="0">
              <a:spcBef>
                <a:spcPts val="720"/>
              </a:spcBef>
              <a:spcAft>
                <a:spcPts val="0"/>
              </a:spcAft>
              <a:buClr>
                <a:schemeClr val="dk1"/>
              </a:buClr>
              <a:buSzPts val="3600"/>
              <a:buFont typeface="Arial"/>
              <a:buNone/>
            </a:pPr>
            <a:endParaRPr sz="3600" b="1" i="0" u="none" strike="noStrike" cap="none">
              <a:solidFill>
                <a:schemeClr val="dk1"/>
              </a:solidFill>
              <a:latin typeface="Arial"/>
              <a:ea typeface="Arial"/>
              <a:cs typeface="Arial"/>
              <a:sym typeface="Arial"/>
            </a:endParaRPr>
          </a:p>
          <a:p>
            <a:pPr marL="342900" marR="0" lvl="0" indent="-342900" algn="l" rtl="0">
              <a:lnSpc>
                <a:spcPct val="100000"/>
              </a:lnSpc>
              <a:spcBef>
                <a:spcPts val="720"/>
              </a:spcBef>
              <a:spcAft>
                <a:spcPts val="0"/>
              </a:spcAft>
              <a:buClr>
                <a:schemeClr val="dk1"/>
              </a:buClr>
              <a:buFont typeface="Arial"/>
              <a:buNone/>
            </a:pPr>
            <a:r>
              <a:rPr lang="en-US" sz="3600" b="1" i="0" u="none" strike="noStrike" cap="none">
                <a:solidFill>
                  <a:schemeClr val="dk1"/>
                </a:solidFill>
                <a:latin typeface="Arial"/>
                <a:ea typeface="Arial"/>
                <a:cs typeface="Arial"/>
                <a:sym typeface="Arial"/>
              </a:rPr>
              <a:t>A WRITING PROMPT THAT BRIEFLY STATES AN ISSUE AND DESCRIBES TWO POINTS OF VIEW ON THAT ISSUE</a:t>
            </a:r>
            <a:endParaRPr/>
          </a:p>
        </p:txBody>
      </p:sp>
      <p:pic>
        <p:nvPicPr>
          <p:cNvPr id="74" name="Google Shape;74;p16"/>
          <p:cNvPicPr preferRelativeResize="0"/>
          <p:nvPr/>
        </p:nvPicPr>
        <p:blipFill rotWithShape="1">
          <a:blip r:embed="rId3">
            <a:alphaModFix/>
          </a:blip>
          <a:srcRect/>
          <a:stretch/>
        </p:blipFill>
        <p:spPr>
          <a:xfrm>
            <a:off x="6324600" y="533400"/>
            <a:ext cx="2540000" cy="172878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80" name="Google Shape;80;p1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WHAT WILL THE PROMPT BE ABOUT?</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Covers a wide range of subjects intended to reflect the interests and experiences of high school students</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Designed to be answered in essay form 			in 30 minutes</a:t>
            </a:r>
            <a:endParaRPr/>
          </a:p>
        </p:txBody>
      </p:sp>
      <p:pic>
        <p:nvPicPr>
          <p:cNvPr id="81" name="Google Shape;81;p17"/>
          <p:cNvPicPr preferRelativeResize="0"/>
          <p:nvPr/>
        </p:nvPicPr>
        <p:blipFill rotWithShape="1">
          <a:blip r:embed="rId3">
            <a:alphaModFix/>
          </a:blip>
          <a:srcRect/>
          <a:stretch/>
        </p:blipFill>
        <p:spPr>
          <a:xfrm>
            <a:off x="6248400" y="381000"/>
            <a:ext cx="2540000" cy="172878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87" name="Google Shape;87;p1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HOW IS IT STRUCTURED?</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THE PROMPT BRIEFLY STATES AN ISSUE AND DESCRIBES TWO POINTS OF VIEW ON THAT ISSUE</a:t>
            </a:r>
            <a:endParaRPr/>
          </a:p>
          <a:p>
            <a:pPr marL="342900" marR="0" lvl="0" indent="-342900" algn="l" rtl="0">
              <a:lnSpc>
                <a:spcPct val="9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YOU ARE ASKED YOUR OPINION AND ARE REQUIRED TO WRITE AN ESSAY TAKING A POSITION AND SUPPORTING IT WITH EXAMPLES</a:t>
            </a:r>
            <a:endParaRPr/>
          </a:p>
        </p:txBody>
      </p:sp>
      <p:pic>
        <p:nvPicPr>
          <p:cNvPr id="88" name="Google Shape;88;p18"/>
          <p:cNvPicPr preferRelativeResize="0"/>
          <p:nvPr/>
        </p:nvPicPr>
        <p:blipFill rotWithShape="1">
          <a:blip r:embed="rId3">
            <a:alphaModFix/>
          </a:blip>
          <a:srcRect/>
          <a:stretch/>
        </p:blipFill>
        <p:spPr>
          <a:xfrm>
            <a:off x="6400800" y="990600"/>
            <a:ext cx="2540000" cy="172878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94" name="Google Shape;94;p1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HOW WILL MY ESSAY BE EVALUATED?</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YOU WILL BE JUDGED ON YOUR ABILITY TO DO THE FOLLOWING:</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EXPRESS JUDGMENTS BY TAKING A POSITION ON THE ISSUE</a:t>
            </a:r>
            <a:endParaRPr/>
          </a:p>
        </p:txBody>
      </p:sp>
      <p:pic>
        <p:nvPicPr>
          <p:cNvPr id="95" name="Google Shape;95;p19"/>
          <p:cNvPicPr preferRelativeResize="0"/>
          <p:nvPr/>
        </p:nvPicPr>
        <p:blipFill rotWithShape="1">
          <a:blip r:embed="rId3">
            <a:alphaModFix/>
          </a:blip>
          <a:srcRect/>
          <a:stretch/>
        </p:blipFill>
        <p:spPr>
          <a:xfrm>
            <a:off x="6400800" y="304800"/>
            <a:ext cx="2540000" cy="172878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01" name="Google Shape;101;p2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MAINTAIN FOCUS ON THE TOPIC THROUGHOUT THE ESSAY</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DEVELOP A POSITION USING LOGICAL REASONING</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SUPPORT YOUR IDEAS WITH EVIDENCE</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ORGANIZE IDEAS LOGICALLY</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1" i="0" u="none" strike="noStrike" cap="none">
                <a:solidFill>
                  <a:schemeClr val="dk1"/>
                </a:solidFill>
                <a:latin typeface="Arial"/>
                <a:ea typeface="Arial"/>
                <a:cs typeface="Arial"/>
                <a:sym typeface="Arial"/>
              </a:rPr>
              <a:t>USE LANGUAGE CLEARLY, EFFECTIVELY AND CORRECTLY</a:t>
            </a:r>
            <a:endParaRPr/>
          </a:p>
        </p:txBody>
      </p:sp>
      <p:pic>
        <p:nvPicPr>
          <p:cNvPr id="102" name="Google Shape;102;p20"/>
          <p:cNvPicPr preferRelativeResize="0"/>
          <p:nvPr/>
        </p:nvPicPr>
        <p:blipFill rotWithShape="1">
          <a:blip r:embed="rId3">
            <a:alphaModFix/>
          </a:blip>
          <a:srcRect/>
          <a:stretch/>
        </p:blipFill>
        <p:spPr>
          <a:xfrm>
            <a:off x="6604000" y="0"/>
            <a:ext cx="2540000" cy="172878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Font typeface="Arial"/>
              <a:buNone/>
            </a:pPr>
            <a:r>
              <a:rPr lang="en-US" sz="4400" b="1" i="0" u="none" strike="noStrike" cap="none">
                <a:solidFill>
                  <a:schemeClr val="dk2"/>
                </a:solidFill>
                <a:latin typeface="Arial"/>
                <a:ea typeface="Arial"/>
                <a:cs typeface="Arial"/>
                <a:sym typeface="Arial"/>
              </a:rPr>
              <a:t>ACT WRITING TEST</a:t>
            </a:r>
            <a:endParaRPr/>
          </a:p>
        </p:txBody>
      </p:sp>
      <p:sp>
        <p:nvSpPr>
          <p:cNvPr id="108" name="Google Shape;108;p2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STRATEGIES FOR TAKING</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THE TEST INCLUDE:</a:t>
            </a:r>
            <a:endParaRPr/>
          </a:p>
          <a:p>
            <a:pPr marL="342900" marR="0" lvl="0" indent="-139700" algn="l" rtl="0">
              <a:spcBef>
                <a:spcPts val="640"/>
              </a:spcBef>
              <a:spcAft>
                <a:spcPts val="0"/>
              </a:spcAft>
              <a:buClr>
                <a:schemeClr val="dk1"/>
              </a:buClr>
              <a:buSzPts val="3200"/>
              <a:buFont typeface="Arial"/>
              <a:buNone/>
            </a:pPr>
            <a:endParaRPr sz="3200" b="1" i="0" u="none" strike="noStrike" cap="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PREWRITE-USE AN ORGANIZER TO PLAN WHAT TO INCLUDE</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INTRODUCTION &amp; THESIS-EXPLAIN THE ISSUE AND YOUR POINT OF VIEW</a:t>
            </a:r>
            <a:endParaRPr/>
          </a:p>
          <a:p>
            <a:pPr marL="342900" marR="0" lvl="0" indent="-342900" algn="l" rtl="0">
              <a:lnSpc>
                <a:spcPct val="100000"/>
              </a:lnSpc>
              <a:spcBef>
                <a:spcPts val="640"/>
              </a:spcBef>
              <a:spcAft>
                <a:spcPts val="0"/>
              </a:spcAft>
              <a:buClr>
                <a:schemeClr val="dk1"/>
              </a:buClr>
              <a:buFont typeface="Arial"/>
              <a:buNone/>
            </a:pPr>
            <a:r>
              <a:rPr lang="en-US" sz="3200" b="1" i="0" u="none" strike="noStrike" cap="none">
                <a:solidFill>
                  <a:schemeClr val="dk1"/>
                </a:solidFill>
                <a:latin typeface="Arial"/>
                <a:ea typeface="Arial"/>
                <a:cs typeface="Arial"/>
                <a:sym typeface="Arial"/>
              </a:rPr>
              <a:t>USE SPECIFIC EXAMPLES </a:t>
            </a:r>
            <a:endParaRPr/>
          </a:p>
          <a:p>
            <a:pPr marL="342900" marR="0" lvl="0" indent="-139700" algn="l" rtl="0">
              <a:spcBef>
                <a:spcPts val="640"/>
              </a:spcBef>
              <a:spcAft>
                <a:spcPts val="0"/>
              </a:spcAft>
              <a:buClr>
                <a:schemeClr val="dk1"/>
              </a:buClr>
              <a:buSzPts val="3200"/>
              <a:buFont typeface="Arial"/>
              <a:buNone/>
            </a:pPr>
            <a:endParaRPr/>
          </a:p>
        </p:txBody>
      </p:sp>
      <p:pic>
        <p:nvPicPr>
          <p:cNvPr id="109" name="Google Shape;109;p21"/>
          <p:cNvPicPr preferRelativeResize="0"/>
          <p:nvPr/>
        </p:nvPicPr>
        <p:blipFill rotWithShape="1">
          <a:blip r:embed="rId3">
            <a:alphaModFix/>
          </a:blip>
          <a:srcRect/>
          <a:stretch/>
        </p:blipFill>
        <p:spPr>
          <a:xfrm>
            <a:off x="6248400" y="381000"/>
            <a:ext cx="2540000" cy="1728787"/>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654</Words>
  <Application>Microsoft Office PowerPoint</Application>
  <PresentationFormat>On-screen Show (4:3)</PresentationFormat>
  <Paragraphs>114</Paragraphs>
  <Slides>19</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Default Design</vt:lpstr>
      <vt:lpstr>ACT WRITING TEST</vt:lpstr>
      <vt:lpstr>ACT WRITING TEST </vt:lpstr>
      <vt:lpstr>ACT WRITING TEST </vt:lpstr>
      <vt:lpstr>ACT WRITING TEST</vt:lpstr>
      <vt:lpstr>ACT WRITING TEST</vt:lpstr>
      <vt:lpstr>ACT WRITING TEST</vt:lpstr>
      <vt:lpstr>ACT WRITING TEST</vt:lpstr>
      <vt:lpstr>ACT WRITING TEST</vt:lpstr>
      <vt:lpstr>ACT WRITING TEST</vt:lpstr>
      <vt:lpstr>ACT WRITING TEST</vt:lpstr>
      <vt:lpstr>ACT WRITING TEST</vt:lpstr>
      <vt:lpstr>ACT WRITING TEST</vt:lpstr>
      <vt:lpstr>ACT WRITING TEST</vt:lpstr>
      <vt:lpstr>ACT WRITING TEST </vt:lpstr>
      <vt:lpstr>ACT WRITING TEST</vt:lpstr>
      <vt:lpstr>ACT WRITING TEST</vt:lpstr>
      <vt:lpstr>ACT WRITING TEST</vt:lpstr>
      <vt:lpstr>ACT WRITING TEST</vt:lpstr>
      <vt:lpstr>ACT WRITING 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WRITING TEST</dc:title>
  <dc:creator>Harrelson, Robin</dc:creator>
  <cp:lastModifiedBy>Harrelson, Robin</cp:lastModifiedBy>
  <cp:revision>1</cp:revision>
  <dcterms:modified xsi:type="dcterms:W3CDTF">2020-01-10T18:56:02Z</dcterms:modified>
</cp:coreProperties>
</file>